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48" r:id="rId4"/>
    <p:sldMasterId id="214748366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Lst>
  <p:sldSz cy="5143500" cx="9144000"/>
  <p:notesSz cx="6858000" cy="9144000"/>
  <p:embeddedFontLst>
    <p:embeddedFont>
      <p:font typeface="Prompt Light"/>
      <p:regular r:id="rId31"/>
      <p:bold r:id="rId32"/>
      <p:italic r:id="rId33"/>
      <p:boldItalic r:id="rId34"/>
    </p:embeddedFont>
    <p:embeddedFont>
      <p:font typeface="Roboto"/>
      <p:regular r:id="rId35"/>
      <p:bold r:id="rId36"/>
      <p:italic r:id="rId37"/>
      <p:boldItalic r:id="rId38"/>
    </p:embeddedFont>
    <p:embeddedFont>
      <p:font typeface="Montserrat"/>
      <p:regular r:id="rId39"/>
      <p:bold r:id="rId40"/>
      <p:italic r:id="rId41"/>
      <p:boldItalic r:id="rId42"/>
    </p:embeddedFont>
    <p:embeddedFont>
      <p:font typeface="Lato"/>
      <p:regular r:id="rId43"/>
      <p:bold r:id="rId44"/>
      <p:italic r:id="rId45"/>
      <p:boldItalic r:id="rId46"/>
    </p:embeddedFont>
    <p:embeddedFont>
      <p:font typeface="Public Sans"/>
      <p:regular r:id="rId47"/>
      <p:bold r:id="rId48"/>
      <p:italic r:id="rId49"/>
      <p:boldItalic r:id="rId50"/>
    </p:embeddedFont>
    <p:embeddedFont>
      <p:font typeface="Josefin Sans"/>
      <p:bold r:id="rId51"/>
      <p:boldItalic r:id="rId52"/>
    </p:embeddedFont>
    <p:embeddedFont>
      <p:font typeface="Century Gothic"/>
      <p:regular r:id="rId53"/>
      <p:bold r:id="rId54"/>
      <p:italic r:id="rId55"/>
      <p:boldItalic r:id="rId5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 uri="GoogleSlidesCustomDataVersion2">
      <go:slidesCustomData xmlns:go="http://customooxmlschemas.google.com/" r:id="rId57" roundtripDataSignature="AMtx7mh/VDe4U67bIhtM95M/jIhsI3jkA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Montserrat-bold.fntdata"/><Relationship Id="rId42" Type="http://schemas.openxmlformats.org/officeDocument/2006/relationships/font" Target="fonts/Montserrat-boldItalic.fntdata"/><Relationship Id="rId41" Type="http://schemas.openxmlformats.org/officeDocument/2006/relationships/font" Target="fonts/Montserrat-italic.fntdata"/><Relationship Id="rId44" Type="http://schemas.openxmlformats.org/officeDocument/2006/relationships/font" Target="fonts/Lato-bold.fntdata"/><Relationship Id="rId43" Type="http://schemas.openxmlformats.org/officeDocument/2006/relationships/font" Target="fonts/Lato-regular.fntdata"/><Relationship Id="rId46" Type="http://schemas.openxmlformats.org/officeDocument/2006/relationships/font" Target="fonts/Lato-boldItalic.fntdata"/><Relationship Id="rId45" Type="http://schemas.openxmlformats.org/officeDocument/2006/relationships/font" Target="fonts/Lato-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font" Target="fonts/PublicSans-bold.fntdata"/><Relationship Id="rId47" Type="http://schemas.openxmlformats.org/officeDocument/2006/relationships/font" Target="fonts/PublicSans-regular.fntdata"/><Relationship Id="rId49" Type="http://schemas.openxmlformats.org/officeDocument/2006/relationships/font" Target="fonts/PublicSans-italic.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PromptLight-regular.fntdata"/><Relationship Id="rId30" Type="http://schemas.openxmlformats.org/officeDocument/2006/relationships/slide" Target="slides/slide24.xml"/><Relationship Id="rId33" Type="http://schemas.openxmlformats.org/officeDocument/2006/relationships/font" Target="fonts/PromptLight-italic.fntdata"/><Relationship Id="rId32" Type="http://schemas.openxmlformats.org/officeDocument/2006/relationships/font" Target="fonts/PromptLight-bold.fntdata"/><Relationship Id="rId35" Type="http://schemas.openxmlformats.org/officeDocument/2006/relationships/font" Target="fonts/Roboto-regular.fntdata"/><Relationship Id="rId34" Type="http://schemas.openxmlformats.org/officeDocument/2006/relationships/font" Target="fonts/PromptLight-boldItalic.fntdata"/><Relationship Id="rId37" Type="http://schemas.openxmlformats.org/officeDocument/2006/relationships/font" Target="fonts/Roboto-italic.fntdata"/><Relationship Id="rId36" Type="http://schemas.openxmlformats.org/officeDocument/2006/relationships/font" Target="fonts/Roboto-bold.fntdata"/><Relationship Id="rId39" Type="http://schemas.openxmlformats.org/officeDocument/2006/relationships/font" Target="fonts/Montserrat-regular.fntdata"/><Relationship Id="rId38" Type="http://schemas.openxmlformats.org/officeDocument/2006/relationships/font" Target="fonts/Roboto-boldItalic.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JosefinSans-bold.fntdata"/><Relationship Id="rId50" Type="http://schemas.openxmlformats.org/officeDocument/2006/relationships/font" Target="fonts/PublicSans-boldItalic.fntdata"/><Relationship Id="rId53" Type="http://schemas.openxmlformats.org/officeDocument/2006/relationships/font" Target="fonts/CenturyGothic-regular.fntdata"/><Relationship Id="rId52" Type="http://schemas.openxmlformats.org/officeDocument/2006/relationships/font" Target="fonts/JosefinSans-boldItalic.fntdata"/><Relationship Id="rId11" Type="http://schemas.openxmlformats.org/officeDocument/2006/relationships/slide" Target="slides/slide5.xml"/><Relationship Id="rId55" Type="http://schemas.openxmlformats.org/officeDocument/2006/relationships/font" Target="fonts/CenturyGothic-italic.fntdata"/><Relationship Id="rId10" Type="http://schemas.openxmlformats.org/officeDocument/2006/relationships/slide" Target="slides/slide4.xml"/><Relationship Id="rId54" Type="http://schemas.openxmlformats.org/officeDocument/2006/relationships/font" Target="fonts/CenturyGothic-bold.fntdata"/><Relationship Id="rId13" Type="http://schemas.openxmlformats.org/officeDocument/2006/relationships/slide" Target="slides/slide7.xml"/><Relationship Id="rId57" Type="http://customschemas.google.com/relationships/presentationmetadata" Target="metadata"/><Relationship Id="rId12" Type="http://schemas.openxmlformats.org/officeDocument/2006/relationships/slide" Target="slides/slide6.xml"/><Relationship Id="rId56" Type="http://schemas.openxmlformats.org/officeDocument/2006/relationships/font" Target="fonts/CenturyGothic-boldItalic.fntdata"/><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2cf22d97c15_1_1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2cf22d97c15_1_1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Gautam</a:t>
            </a:r>
            <a:endParaRPr/>
          </a:p>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2cf22d97c15_1_5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8" name="Google Shape;418;g2cf22d97c15_1_5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Isha</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g2cf22d97c15_1_5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6" name="Google Shape;426;g2cf22d97c15_1_5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Isha</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g2cf22d97c15_1_4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4" name="Google Shape;434;g2cf22d97c15_1_4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Glo</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g2cf22d97c15_1_5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2" name="Google Shape;442;g2cf22d97c15_1_5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Glo</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g2cf22d97c15_1_4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0" name="Google Shape;450;g2cf22d97c15_1_4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222222"/>
                </a:solidFill>
                <a:highlight>
                  <a:srgbClr val="FFFFFF"/>
                </a:highlight>
              </a:rPr>
              <a:t>Gautam</a:t>
            </a:r>
            <a:endParaRPr>
              <a:solidFill>
                <a:srgbClr val="222222"/>
              </a:solidFill>
              <a:highlight>
                <a:srgbClr val="FFFFFF"/>
              </a:highlight>
            </a:endParaRPr>
          </a:p>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g2cf22d97c15_1_4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0" name="Google Shape;460;g2cf22d97c15_1_4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222222"/>
                </a:solidFill>
                <a:highlight>
                  <a:srgbClr val="FFFFFF"/>
                </a:highlight>
              </a:rPr>
              <a:t>Gautam</a:t>
            </a:r>
            <a:endParaRPr>
              <a:solidFill>
                <a:srgbClr val="222222"/>
              </a:solidFill>
              <a:highlight>
                <a:srgbClr val="FFFFFF"/>
              </a:highlight>
            </a:endParaRPr>
          </a:p>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g1f7eae70733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0" name="Google Shape;470;g1f7eae70733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222222"/>
                </a:solidFill>
                <a:highlight>
                  <a:srgbClr val="FFFFFF"/>
                </a:highlight>
              </a:rPr>
              <a:t>Lily</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g1f7eae70733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0" name="Google Shape;480;g1f7eae70733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222222"/>
                </a:solidFill>
                <a:highlight>
                  <a:srgbClr val="FFFFFF"/>
                </a:highlight>
              </a:rPr>
              <a:t>Lily</a:t>
            </a:r>
            <a:endParaRPr>
              <a:solidFill>
                <a:srgbClr val="222222"/>
              </a:solidFill>
              <a:highlight>
                <a:srgbClr val="FFFFFF"/>
              </a:highlight>
            </a:endParaRPr>
          </a:p>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g2cf22d97c15_1_4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0" name="Google Shape;490;g2cf22d97c15_1_4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Glo</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g2cf22d97c15_1_4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8" name="Google Shape;498;g2cf22d97c15_1_4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Glo</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2cf22d97c15_1_3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2cf22d97c15_1_3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Gautam</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g1f7e9887d72_3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Glo</a:t>
            </a:r>
            <a:endParaRPr/>
          </a:p>
        </p:txBody>
      </p:sp>
      <p:sp>
        <p:nvSpPr>
          <p:cNvPr id="506" name="Google Shape;506;g1f7e9887d72_3_15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3" name="Shape 573"/>
        <p:cNvGrpSpPr/>
        <p:nvPr/>
      </p:nvGrpSpPr>
      <p:grpSpPr>
        <a:xfrm>
          <a:off x="0" y="0"/>
          <a:ext cx="0" cy="0"/>
          <a:chOff x="0" y="0"/>
          <a:chExt cx="0" cy="0"/>
        </a:xfrm>
      </p:grpSpPr>
      <p:sp>
        <p:nvSpPr>
          <p:cNvPr id="574" name="Google Shape;574;g2cf22d97c15_1_3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5" name="Google Shape;575;g2cf22d97c15_1_3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rgbClr val="222222"/>
                </a:solidFill>
                <a:highlight>
                  <a:srgbClr val="FFFFFF"/>
                </a:highlight>
              </a:rPr>
              <a:t>Gautam</a:t>
            </a:r>
            <a:br>
              <a:rPr lang="en">
                <a:solidFill>
                  <a:srgbClr val="222222"/>
                </a:solidFill>
                <a:highlight>
                  <a:srgbClr val="FFFFFF"/>
                </a:highlight>
              </a:rPr>
            </a:br>
            <a:br>
              <a:rPr lang="en">
                <a:solidFill>
                  <a:srgbClr val="222222"/>
                </a:solidFill>
                <a:highlight>
                  <a:srgbClr val="FFFFFF"/>
                </a:highlight>
              </a:rPr>
            </a:br>
            <a:r>
              <a:rPr lang="en">
                <a:solidFill>
                  <a:srgbClr val="222222"/>
                </a:solidFill>
                <a:highlight>
                  <a:srgbClr val="FFFFFF"/>
                </a:highlight>
              </a:rPr>
              <a:t>I would gladly promote your internships to marketing students.  In fact, I just got off the phone with a marketing student studying in Madrid who is looking for an internship this summer.  I mentioned your internship and she is interested.</a:t>
            </a:r>
            <a:endParaRPr>
              <a:solidFill>
                <a:srgbClr val="222222"/>
              </a:solidFill>
              <a:highlight>
                <a:srgbClr val="FFFFFF"/>
              </a:highlight>
            </a:endParaRPr>
          </a:p>
          <a:p>
            <a:pPr indent="0" lvl="0" marL="0" rtl="0" algn="l">
              <a:spcBef>
                <a:spcPts val="0"/>
              </a:spcBef>
              <a:spcAft>
                <a:spcPts val="0"/>
              </a:spcAft>
              <a:buClr>
                <a:schemeClr val="dk1"/>
              </a:buClr>
              <a:buSzPts val="1100"/>
              <a:buFont typeface="Arial"/>
              <a:buNone/>
            </a:pPr>
            <a:r>
              <a:t/>
            </a:r>
            <a:endParaRPr>
              <a:solidFill>
                <a:srgbClr val="222222"/>
              </a:solidFill>
              <a:highlight>
                <a:srgbClr val="FFFFFF"/>
              </a:highlight>
            </a:endParaRPr>
          </a:p>
          <a:p>
            <a:pPr indent="0" lvl="0" marL="0" rtl="0" algn="l">
              <a:spcBef>
                <a:spcPts val="0"/>
              </a:spcBef>
              <a:spcAft>
                <a:spcPts val="0"/>
              </a:spcAft>
              <a:buClr>
                <a:schemeClr val="dk1"/>
              </a:buClr>
              <a:buSzPts val="1100"/>
              <a:buFont typeface="Arial"/>
              <a:buNone/>
            </a:pPr>
            <a:r>
              <a:rPr lang="en">
                <a:solidFill>
                  <a:srgbClr val="222222"/>
                </a:solidFill>
                <a:highlight>
                  <a:srgbClr val="FFFFFF"/>
                </a:highlight>
              </a:rPr>
              <a:t>I send out email blasts to all undergraduate marketing students 3 - 4 times a month. </a:t>
            </a:r>
            <a:endParaRPr>
              <a:solidFill>
                <a:srgbClr val="222222"/>
              </a:solidFill>
              <a:highlight>
                <a:srgbClr val="FFFFFF"/>
              </a:highlight>
            </a:endParaRPr>
          </a:p>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3" name="Shape 583"/>
        <p:cNvGrpSpPr/>
        <p:nvPr/>
      </p:nvGrpSpPr>
      <p:grpSpPr>
        <a:xfrm>
          <a:off x="0" y="0"/>
          <a:ext cx="0" cy="0"/>
          <a:chOff x="0" y="0"/>
          <a:chExt cx="0" cy="0"/>
        </a:xfrm>
      </p:grpSpPr>
      <p:sp>
        <p:nvSpPr>
          <p:cNvPr id="584" name="Google Shape;584;g2cf22d97c15_1_5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5" name="Google Shape;585;g2cf22d97c15_1_5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Rutuja</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7" name="Shape 597"/>
        <p:cNvGrpSpPr/>
        <p:nvPr/>
      </p:nvGrpSpPr>
      <p:grpSpPr>
        <a:xfrm>
          <a:off x="0" y="0"/>
          <a:ext cx="0" cy="0"/>
          <a:chOff x="0" y="0"/>
          <a:chExt cx="0" cy="0"/>
        </a:xfrm>
      </p:grpSpPr>
      <p:sp>
        <p:nvSpPr>
          <p:cNvPr id="598" name="Google Shape;598;g2cf22d97c15_1_5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9" name="Google Shape;599;g2cf22d97c15_1_5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Rutuja</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1" name="Shape 611"/>
        <p:cNvGrpSpPr/>
        <p:nvPr/>
      </p:nvGrpSpPr>
      <p:grpSpPr>
        <a:xfrm>
          <a:off x="0" y="0"/>
          <a:ext cx="0" cy="0"/>
          <a:chOff x="0" y="0"/>
          <a:chExt cx="0" cy="0"/>
        </a:xfrm>
      </p:grpSpPr>
      <p:sp>
        <p:nvSpPr>
          <p:cNvPr id="612" name="Google Shape;612;g2cf22d97c15_1_4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3" name="Google Shape;613;g2cf22d97c15_1_4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222222"/>
              </a:solidFill>
              <a:highlight>
                <a:srgbClr val="FFFFFF"/>
              </a:highlight>
            </a:endParaRPr>
          </a:p>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2cf22d97c15_1_3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2cf22d97c15_1_3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Gautam</a:t>
            </a:r>
            <a:endParaRPr/>
          </a:p>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2cf22d97c15_1_3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2cf22d97c15_1_3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Gautam</a:t>
            </a:r>
            <a:br>
              <a:rPr lang="en"/>
            </a:br>
            <a:r>
              <a:rPr lang="en"/>
              <a:t>Sources: US Beaurau of Labor Statistics, National Science Foundation, American Society of Engineering Education, US Citizen and Immigration Services, BCG Analysis</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2cf22d97c15_1_4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2cf22d97c15_1_4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Gautam</a:t>
            </a:r>
            <a:br>
              <a:rPr lang="en">
                <a:solidFill>
                  <a:schemeClr val="dk1"/>
                </a:solidFill>
              </a:rPr>
            </a:br>
            <a:r>
              <a:rPr lang="en">
                <a:solidFill>
                  <a:schemeClr val="dk1"/>
                </a:solidFill>
              </a:rPr>
              <a:t>Sources: US Beaurau of Labor Statistics, National Science Foundation, American Society of Engineering Education, US Citizen and Immigration Services, BCG Analysis</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1f7e9887d72_3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Glo</a:t>
            </a:r>
            <a:endParaRPr/>
          </a:p>
        </p:txBody>
      </p:sp>
      <p:sp>
        <p:nvSpPr>
          <p:cNvPr id="242" name="Google Shape;242;g1f7e9887d72_3_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2cf6c493a4a_0_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Isha: </a:t>
            </a:r>
            <a:r>
              <a:rPr lang="en" sz="1200">
                <a:solidFill>
                  <a:srgbClr val="0D0D0D"/>
                </a:solidFill>
                <a:highlight>
                  <a:srgbClr val="FFFFFF"/>
                </a:highlight>
                <a:latin typeface="Roboto"/>
                <a:ea typeface="Roboto"/>
                <a:cs typeface="Roboto"/>
                <a:sym typeface="Roboto"/>
              </a:rPr>
              <a:t>Political:</a:t>
            </a:r>
            <a:endParaRPr sz="1200">
              <a:solidFill>
                <a:srgbClr val="0D0D0D"/>
              </a:solidFill>
              <a:highlight>
                <a:srgbClr val="FFFFFF"/>
              </a:highlight>
              <a:latin typeface="Roboto"/>
              <a:ea typeface="Roboto"/>
              <a:cs typeface="Roboto"/>
              <a:sym typeface="Roboto"/>
            </a:endParaRPr>
          </a:p>
          <a:p>
            <a:pPr indent="-304800" lvl="0" marL="457200" rtl="0" algn="l">
              <a:lnSpc>
                <a:spcPct val="115000"/>
              </a:lnSpc>
              <a:spcBef>
                <a:spcPts val="0"/>
              </a:spcBef>
              <a:spcAft>
                <a:spcPts val="0"/>
              </a:spcAft>
              <a:buClr>
                <a:srgbClr val="0D0D0D"/>
              </a:buClr>
              <a:buSzPts val="1200"/>
              <a:buFont typeface="Roboto"/>
              <a:buChar char="●"/>
            </a:pPr>
            <a:r>
              <a:rPr lang="en" sz="1200">
                <a:solidFill>
                  <a:srgbClr val="0D0D0D"/>
                </a:solidFill>
                <a:highlight>
                  <a:srgbClr val="FFFFFF"/>
                </a:highlight>
                <a:latin typeface="Roboto"/>
                <a:ea typeface="Roboto"/>
                <a:cs typeface="Roboto"/>
                <a:sym typeface="Roboto"/>
              </a:rPr>
              <a:t>Regulation changes at local, state, and federal levels can impact the education sector, including curriculum standards and graduation requirements.</a:t>
            </a:r>
            <a:endParaRPr sz="1200">
              <a:solidFill>
                <a:srgbClr val="0D0D0D"/>
              </a:solidFill>
              <a:highlight>
                <a:srgbClr val="FFFFFF"/>
              </a:highlight>
              <a:latin typeface="Roboto"/>
              <a:ea typeface="Roboto"/>
              <a:cs typeface="Roboto"/>
              <a:sym typeface="Roboto"/>
            </a:endParaRPr>
          </a:p>
          <a:p>
            <a:pPr indent="-304800" lvl="0" marL="457200" rtl="0" algn="l">
              <a:lnSpc>
                <a:spcPct val="115000"/>
              </a:lnSpc>
              <a:spcBef>
                <a:spcPts val="0"/>
              </a:spcBef>
              <a:spcAft>
                <a:spcPts val="0"/>
              </a:spcAft>
              <a:buClr>
                <a:srgbClr val="0D0D0D"/>
              </a:buClr>
              <a:buSzPts val="1200"/>
              <a:buFont typeface="Roboto"/>
              <a:buChar char="●"/>
            </a:pPr>
            <a:r>
              <a:rPr lang="en" sz="1200">
                <a:solidFill>
                  <a:srgbClr val="0D0D0D"/>
                </a:solidFill>
                <a:highlight>
                  <a:srgbClr val="FFFFFF"/>
                </a:highlight>
                <a:latin typeface="Roboto"/>
                <a:ea typeface="Roboto"/>
                <a:cs typeface="Roboto"/>
                <a:sym typeface="Roboto"/>
              </a:rPr>
              <a:t>Government support for STEM education through policies and initiatives.</a:t>
            </a:r>
            <a:endParaRPr sz="1200">
              <a:solidFill>
                <a:srgbClr val="0D0D0D"/>
              </a:solidFill>
              <a:highlight>
                <a:srgbClr val="FFFFFF"/>
              </a:highlight>
              <a:latin typeface="Roboto"/>
              <a:ea typeface="Roboto"/>
              <a:cs typeface="Roboto"/>
              <a:sym typeface="Roboto"/>
            </a:endParaRPr>
          </a:p>
          <a:p>
            <a:pPr indent="-304800" lvl="0" marL="457200" rtl="0" algn="l">
              <a:lnSpc>
                <a:spcPct val="115000"/>
              </a:lnSpc>
              <a:spcBef>
                <a:spcPts val="0"/>
              </a:spcBef>
              <a:spcAft>
                <a:spcPts val="0"/>
              </a:spcAft>
              <a:buClr>
                <a:srgbClr val="0D0D0D"/>
              </a:buClr>
              <a:buSzPts val="1200"/>
              <a:buFont typeface="Roboto"/>
              <a:buChar char="●"/>
            </a:pPr>
            <a:r>
              <a:rPr lang="en" sz="1200">
                <a:solidFill>
                  <a:srgbClr val="0D0D0D"/>
                </a:solidFill>
                <a:highlight>
                  <a:srgbClr val="FFFFFF"/>
                </a:highlight>
                <a:latin typeface="Roboto"/>
                <a:ea typeface="Roboto"/>
                <a:cs typeface="Roboto"/>
                <a:sym typeface="Roboto"/>
              </a:rPr>
              <a:t>Grants and funding availability from government sources to support educational programs.</a:t>
            </a:r>
            <a:endParaRPr sz="1200">
              <a:solidFill>
                <a:srgbClr val="0D0D0D"/>
              </a:solidFill>
              <a:highlight>
                <a:srgbClr val="FFFFFF"/>
              </a:highlight>
              <a:latin typeface="Roboto"/>
              <a:ea typeface="Roboto"/>
              <a:cs typeface="Roboto"/>
              <a:sym typeface="Roboto"/>
            </a:endParaRPr>
          </a:p>
          <a:p>
            <a:pPr indent="-304800" lvl="0" marL="457200" rtl="0" algn="l">
              <a:lnSpc>
                <a:spcPct val="115000"/>
              </a:lnSpc>
              <a:spcBef>
                <a:spcPts val="0"/>
              </a:spcBef>
              <a:spcAft>
                <a:spcPts val="0"/>
              </a:spcAft>
              <a:buClr>
                <a:srgbClr val="0D0D0D"/>
              </a:buClr>
              <a:buSzPts val="1200"/>
              <a:buFont typeface="Roboto"/>
              <a:buChar char="●"/>
            </a:pPr>
            <a:r>
              <a:rPr lang="en" sz="1200">
                <a:solidFill>
                  <a:srgbClr val="0D0D0D"/>
                </a:solidFill>
                <a:highlight>
                  <a:srgbClr val="FFFFFF"/>
                </a:highlight>
                <a:latin typeface="Roboto"/>
                <a:ea typeface="Roboto"/>
                <a:cs typeface="Roboto"/>
                <a:sym typeface="Roboto"/>
              </a:rPr>
              <a:t>eDUCATION POLICY CHANGES</a:t>
            </a:r>
            <a:endParaRPr sz="1200">
              <a:solidFill>
                <a:srgbClr val="0D0D0D"/>
              </a:solidFill>
              <a:highlight>
                <a:srgbClr val="FFFFFF"/>
              </a:highlight>
              <a:latin typeface="Roboto"/>
              <a:ea typeface="Roboto"/>
              <a:cs typeface="Roboto"/>
              <a:sym typeface="Roboto"/>
            </a:endParaRPr>
          </a:p>
          <a:p>
            <a:pPr indent="0" lvl="0" marL="0" rtl="0" algn="l">
              <a:lnSpc>
                <a:spcPct val="115000"/>
              </a:lnSpc>
              <a:spcBef>
                <a:spcPts val="1500"/>
              </a:spcBef>
              <a:spcAft>
                <a:spcPts val="0"/>
              </a:spcAft>
              <a:buClr>
                <a:schemeClr val="dk1"/>
              </a:buClr>
              <a:buSzPts val="1100"/>
              <a:buFont typeface="Arial"/>
              <a:buNone/>
            </a:pPr>
            <a:r>
              <a:rPr lang="en" sz="1200">
                <a:solidFill>
                  <a:srgbClr val="0D0D0D"/>
                </a:solidFill>
                <a:highlight>
                  <a:srgbClr val="FFFFFF"/>
                </a:highlight>
                <a:latin typeface="Roboto"/>
                <a:ea typeface="Roboto"/>
                <a:cs typeface="Roboto"/>
                <a:sym typeface="Roboto"/>
              </a:rPr>
              <a:t>Economic:</a:t>
            </a:r>
            <a:endParaRPr sz="1200">
              <a:solidFill>
                <a:srgbClr val="0D0D0D"/>
              </a:solidFill>
              <a:highlight>
                <a:srgbClr val="FFFFFF"/>
              </a:highlight>
              <a:latin typeface="Roboto"/>
              <a:ea typeface="Roboto"/>
              <a:cs typeface="Roboto"/>
              <a:sym typeface="Roboto"/>
            </a:endParaRPr>
          </a:p>
          <a:p>
            <a:pPr indent="-304800" lvl="0" marL="457200" rtl="0" algn="l">
              <a:lnSpc>
                <a:spcPct val="115000"/>
              </a:lnSpc>
              <a:spcBef>
                <a:spcPts val="1500"/>
              </a:spcBef>
              <a:spcAft>
                <a:spcPts val="0"/>
              </a:spcAft>
              <a:buClr>
                <a:srgbClr val="0D0D0D"/>
              </a:buClr>
              <a:buSzPts val="1200"/>
              <a:buFont typeface="Roboto"/>
              <a:buChar char="●"/>
            </a:pPr>
            <a:r>
              <a:rPr lang="en" sz="1200">
                <a:solidFill>
                  <a:srgbClr val="0D0D0D"/>
                </a:solidFill>
                <a:highlight>
                  <a:srgbClr val="FFFFFF"/>
                </a:highlight>
                <a:latin typeface="Roboto"/>
                <a:ea typeface="Roboto"/>
                <a:cs typeface="Roboto"/>
                <a:sym typeface="Roboto"/>
              </a:rPr>
              <a:t>Economic problems may lead to lower funding for education, impacting resources available for STEM programs.</a:t>
            </a:r>
            <a:endParaRPr sz="1200">
              <a:solidFill>
                <a:srgbClr val="0D0D0D"/>
              </a:solidFill>
              <a:highlight>
                <a:srgbClr val="FFFFFF"/>
              </a:highlight>
              <a:latin typeface="Roboto"/>
              <a:ea typeface="Roboto"/>
              <a:cs typeface="Roboto"/>
              <a:sym typeface="Roboto"/>
            </a:endParaRPr>
          </a:p>
          <a:p>
            <a:pPr indent="-304800" lvl="0" marL="457200" rtl="0" algn="l">
              <a:lnSpc>
                <a:spcPct val="115000"/>
              </a:lnSpc>
              <a:spcBef>
                <a:spcPts val="0"/>
              </a:spcBef>
              <a:spcAft>
                <a:spcPts val="0"/>
              </a:spcAft>
              <a:buClr>
                <a:srgbClr val="0D0D0D"/>
              </a:buClr>
              <a:buSzPts val="1200"/>
              <a:buFont typeface="Roboto"/>
              <a:buChar char="●"/>
            </a:pPr>
            <a:r>
              <a:rPr lang="en" sz="1200">
                <a:solidFill>
                  <a:srgbClr val="0D0D0D"/>
                </a:solidFill>
                <a:highlight>
                  <a:srgbClr val="FFFFFF"/>
                </a:highlight>
                <a:latin typeface="Roboto"/>
                <a:ea typeface="Roboto"/>
                <a:cs typeface="Roboto"/>
                <a:sym typeface="Roboto"/>
              </a:rPr>
              <a:t>Job market conditions influence demand for STEM-related professions, affecting participation in STEM education initiatives.</a:t>
            </a:r>
            <a:endParaRPr sz="1200">
              <a:solidFill>
                <a:srgbClr val="0D0D0D"/>
              </a:solidFill>
              <a:highlight>
                <a:srgbClr val="FFFFFF"/>
              </a:highlight>
              <a:latin typeface="Roboto"/>
              <a:ea typeface="Roboto"/>
              <a:cs typeface="Roboto"/>
              <a:sym typeface="Roboto"/>
            </a:endParaRPr>
          </a:p>
          <a:p>
            <a:pPr indent="-304800" lvl="0" marL="457200" rtl="0" algn="l">
              <a:lnSpc>
                <a:spcPct val="115000"/>
              </a:lnSpc>
              <a:spcBef>
                <a:spcPts val="0"/>
              </a:spcBef>
              <a:spcAft>
                <a:spcPts val="0"/>
              </a:spcAft>
              <a:buClr>
                <a:srgbClr val="0D0D0D"/>
              </a:buClr>
              <a:buSzPts val="1200"/>
              <a:buFont typeface="Roboto"/>
              <a:buChar char="●"/>
            </a:pPr>
            <a:r>
              <a:rPr lang="en" sz="1200">
                <a:solidFill>
                  <a:srgbClr val="0D0D0D"/>
                </a:solidFill>
                <a:highlight>
                  <a:srgbClr val="FFFFFF"/>
                </a:highlight>
                <a:latin typeface="Roboto"/>
                <a:ea typeface="Roboto"/>
                <a:cs typeface="Roboto"/>
                <a:sym typeface="Roboto"/>
              </a:rPr>
              <a:t>Increased cost of implementing STEM education programs due to factors such as technology integration.</a:t>
            </a:r>
            <a:endParaRPr sz="1200">
              <a:solidFill>
                <a:srgbClr val="0D0D0D"/>
              </a:solidFill>
              <a:highlight>
                <a:srgbClr val="FFFFFF"/>
              </a:highlight>
              <a:latin typeface="Roboto"/>
              <a:ea typeface="Roboto"/>
              <a:cs typeface="Roboto"/>
              <a:sym typeface="Roboto"/>
            </a:endParaRPr>
          </a:p>
          <a:p>
            <a:pPr indent="0" lvl="0" marL="0" rtl="0" algn="l">
              <a:lnSpc>
                <a:spcPct val="115000"/>
              </a:lnSpc>
              <a:spcBef>
                <a:spcPts val="1500"/>
              </a:spcBef>
              <a:spcAft>
                <a:spcPts val="0"/>
              </a:spcAft>
              <a:buClr>
                <a:schemeClr val="dk1"/>
              </a:buClr>
              <a:buSzPts val="1100"/>
              <a:buFont typeface="Arial"/>
              <a:buNone/>
            </a:pPr>
            <a:r>
              <a:rPr lang="en" sz="1200">
                <a:solidFill>
                  <a:srgbClr val="0D0D0D"/>
                </a:solidFill>
                <a:highlight>
                  <a:srgbClr val="FFFFFF"/>
                </a:highlight>
                <a:latin typeface="Roboto"/>
                <a:ea typeface="Roboto"/>
                <a:cs typeface="Roboto"/>
                <a:sym typeface="Roboto"/>
              </a:rPr>
              <a:t>Social:</a:t>
            </a:r>
            <a:endParaRPr sz="1200">
              <a:solidFill>
                <a:srgbClr val="0D0D0D"/>
              </a:solidFill>
              <a:highlight>
                <a:srgbClr val="FFFFFF"/>
              </a:highlight>
              <a:latin typeface="Roboto"/>
              <a:ea typeface="Roboto"/>
              <a:cs typeface="Roboto"/>
              <a:sym typeface="Roboto"/>
            </a:endParaRPr>
          </a:p>
          <a:p>
            <a:pPr indent="-304800" lvl="0" marL="457200" rtl="0" algn="l">
              <a:lnSpc>
                <a:spcPct val="115000"/>
              </a:lnSpc>
              <a:spcBef>
                <a:spcPts val="1500"/>
              </a:spcBef>
              <a:spcAft>
                <a:spcPts val="0"/>
              </a:spcAft>
              <a:buClr>
                <a:srgbClr val="0D0D0D"/>
              </a:buClr>
              <a:buSzPts val="1200"/>
              <a:buFont typeface="Roboto"/>
              <a:buChar char="●"/>
            </a:pPr>
            <a:r>
              <a:rPr lang="en" sz="1200">
                <a:solidFill>
                  <a:srgbClr val="0D0D0D"/>
                </a:solidFill>
                <a:highlight>
                  <a:srgbClr val="FFFFFF"/>
                </a:highlight>
                <a:latin typeface="Roboto"/>
                <a:ea typeface="Roboto"/>
                <a:cs typeface="Roboto"/>
                <a:sym typeface="Roboto"/>
              </a:rPr>
              <a:t>Cultural attitudes towards engineering as a career choice may influence participation in STEM education and career paths.</a:t>
            </a:r>
            <a:endParaRPr sz="1200">
              <a:solidFill>
                <a:srgbClr val="0D0D0D"/>
              </a:solidFill>
              <a:highlight>
                <a:srgbClr val="FFFFFF"/>
              </a:highlight>
              <a:latin typeface="Roboto"/>
              <a:ea typeface="Roboto"/>
              <a:cs typeface="Roboto"/>
              <a:sym typeface="Roboto"/>
            </a:endParaRPr>
          </a:p>
          <a:p>
            <a:pPr indent="-304800" lvl="0" marL="457200" rtl="0" algn="l">
              <a:lnSpc>
                <a:spcPct val="115000"/>
              </a:lnSpc>
              <a:spcBef>
                <a:spcPts val="0"/>
              </a:spcBef>
              <a:spcAft>
                <a:spcPts val="0"/>
              </a:spcAft>
              <a:buClr>
                <a:srgbClr val="0D0D0D"/>
              </a:buClr>
              <a:buSzPts val="1200"/>
              <a:buFont typeface="Roboto"/>
              <a:buChar char="●"/>
            </a:pPr>
            <a:r>
              <a:rPr lang="en" sz="1200">
                <a:solidFill>
                  <a:srgbClr val="0D0D0D"/>
                </a:solidFill>
                <a:highlight>
                  <a:srgbClr val="FFFFFF"/>
                </a:highlight>
                <a:latin typeface="Roboto"/>
                <a:ea typeface="Roboto"/>
                <a:cs typeface="Roboto"/>
                <a:sym typeface="Roboto"/>
              </a:rPr>
              <a:t>Perception about engineering and STEM fields within society can affect interest and engagement in STEM education.</a:t>
            </a:r>
            <a:endParaRPr sz="1200">
              <a:solidFill>
                <a:srgbClr val="0D0D0D"/>
              </a:solidFill>
              <a:highlight>
                <a:srgbClr val="FFFFFF"/>
              </a:highlight>
              <a:latin typeface="Roboto"/>
              <a:ea typeface="Roboto"/>
              <a:cs typeface="Roboto"/>
              <a:sym typeface="Roboto"/>
            </a:endParaRPr>
          </a:p>
          <a:p>
            <a:pPr indent="-304800" lvl="0" marL="457200" rtl="0" algn="l">
              <a:lnSpc>
                <a:spcPct val="115000"/>
              </a:lnSpc>
              <a:spcBef>
                <a:spcPts val="0"/>
              </a:spcBef>
              <a:spcAft>
                <a:spcPts val="0"/>
              </a:spcAft>
              <a:buClr>
                <a:srgbClr val="0D0D0D"/>
              </a:buClr>
              <a:buSzPts val="1200"/>
              <a:buFont typeface="Roboto"/>
              <a:buChar char="●"/>
            </a:pPr>
            <a:r>
              <a:rPr lang="en" sz="1200">
                <a:solidFill>
                  <a:srgbClr val="0D0D0D"/>
                </a:solidFill>
                <a:highlight>
                  <a:srgbClr val="FFFFFF"/>
                </a:highlight>
                <a:latin typeface="Roboto"/>
                <a:ea typeface="Roboto"/>
                <a:cs typeface="Roboto"/>
                <a:sym typeface="Roboto"/>
              </a:rPr>
              <a:t>Diversity and inclusion efforts to address underrepresented populations in STEM education and careers.</a:t>
            </a:r>
            <a:endParaRPr sz="1200">
              <a:solidFill>
                <a:srgbClr val="0D0D0D"/>
              </a:solidFill>
              <a:highlight>
                <a:srgbClr val="FFFFFF"/>
              </a:highlight>
              <a:latin typeface="Roboto"/>
              <a:ea typeface="Roboto"/>
              <a:cs typeface="Roboto"/>
              <a:sym typeface="Roboto"/>
            </a:endParaRPr>
          </a:p>
          <a:p>
            <a:pPr indent="-304800" lvl="0" marL="457200" rtl="0" algn="l">
              <a:lnSpc>
                <a:spcPct val="115000"/>
              </a:lnSpc>
              <a:spcBef>
                <a:spcPts val="0"/>
              </a:spcBef>
              <a:spcAft>
                <a:spcPts val="0"/>
              </a:spcAft>
              <a:buClr>
                <a:srgbClr val="0D0D0D"/>
              </a:buClr>
              <a:buSzPts val="1200"/>
              <a:buFont typeface="Roboto"/>
              <a:buChar char="●"/>
            </a:pPr>
            <a:r>
              <a:rPr lang="en" sz="1200">
                <a:solidFill>
                  <a:srgbClr val="0D0D0D"/>
                </a:solidFill>
                <a:highlight>
                  <a:srgbClr val="FFFFFF"/>
                </a:highlight>
                <a:latin typeface="Roboto"/>
                <a:ea typeface="Roboto"/>
                <a:cs typeface="Roboto"/>
                <a:sym typeface="Roboto"/>
              </a:rPr>
              <a:t>Community engagement initiatives to build strong connections with local communities and stakeholders.</a:t>
            </a:r>
            <a:endParaRPr sz="1200">
              <a:solidFill>
                <a:srgbClr val="0D0D0D"/>
              </a:solidFill>
              <a:highlight>
                <a:srgbClr val="FFFFFF"/>
              </a:highlight>
              <a:latin typeface="Roboto"/>
              <a:ea typeface="Roboto"/>
              <a:cs typeface="Roboto"/>
              <a:sym typeface="Roboto"/>
            </a:endParaRPr>
          </a:p>
          <a:p>
            <a:pPr indent="0" lvl="0" marL="0" rtl="0" algn="l">
              <a:lnSpc>
                <a:spcPct val="115000"/>
              </a:lnSpc>
              <a:spcBef>
                <a:spcPts val="1500"/>
              </a:spcBef>
              <a:spcAft>
                <a:spcPts val="0"/>
              </a:spcAft>
              <a:buClr>
                <a:schemeClr val="dk1"/>
              </a:buClr>
              <a:buSzPts val="1100"/>
              <a:buFont typeface="Arial"/>
              <a:buNone/>
            </a:pPr>
            <a:r>
              <a:rPr lang="en" sz="1200">
                <a:solidFill>
                  <a:srgbClr val="0D0D0D"/>
                </a:solidFill>
                <a:highlight>
                  <a:srgbClr val="FFFFFF"/>
                </a:highlight>
                <a:latin typeface="Roboto"/>
                <a:ea typeface="Roboto"/>
                <a:cs typeface="Roboto"/>
                <a:sym typeface="Roboto"/>
              </a:rPr>
              <a:t>Technological:</a:t>
            </a:r>
            <a:endParaRPr sz="1200">
              <a:solidFill>
                <a:srgbClr val="0D0D0D"/>
              </a:solidFill>
              <a:highlight>
                <a:srgbClr val="FFFFFF"/>
              </a:highlight>
              <a:latin typeface="Roboto"/>
              <a:ea typeface="Roboto"/>
              <a:cs typeface="Roboto"/>
              <a:sym typeface="Roboto"/>
            </a:endParaRPr>
          </a:p>
          <a:p>
            <a:pPr indent="-304800" lvl="0" marL="457200" rtl="0" algn="l">
              <a:lnSpc>
                <a:spcPct val="115000"/>
              </a:lnSpc>
              <a:spcBef>
                <a:spcPts val="1500"/>
              </a:spcBef>
              <a:spcAft>
                <a:spcPts val="0"/>
              </a:spcAft>
              <a:buClr>
                <a:srgbClr val="0D0D0D"/>
              </a:buClr>
              <a:buSzPts val="1200"/>
              <a:buFont typeface="Roboto"/>
              <a:buChar char="●"/>
            </a:pPr>
            <a:r>
              <a:rPr lang="en" sz="1200">
                <a:solidFill>
                  <a:srgbClr val="0D0D0D"/>
                </a:solidFill>
                <a:highlight>
                  <a:srgbClr val="FFFFFF"/>
                </a:highlight>
                <a:latin typeface="Roboto"/>
                <a:ea typeface="Roboto"/>
                <a:cs typeface="Roboto"/>
                <a:sym typeface="Roboto"/>
              </a:rPr>
              <a:t>Disparities in accessing technology can impact the implementation of digital curriculum and online learning.</a:t>
            </a:r>
            <a:endParaRPr sz="1200">
              <a:solidFill>
                <a:srgbClr val="0D0D0D"/>
              </a:solidFill>
              <a:highlight>
                <a:srgbClr val="FFFFFF"/>
              </a:highlight>
              <a:latin typeface="Roboto"/>
              <a:ea typeface="Roboto"/>
              <a:cs typeface="Roboto"/>
              <a:sym typeface="Roboto"/>
            </a:endParaRPr>
          </a:p>
          <a:p>
            <a:pPr indent="-304800" lvl="0" marL="457200" rtl="0" algn="l">
              <a:lnSpc>
                <a:spcPct val="115000"/>
              </a:lnSpc>
              <a:spcBef>
                <a:spcPts val="0"/>
              </a:spcBef>
              <a:spcAft>
                <a:spcPts val="0"/>
              </a:spcAft>
              <a:buClr>
                <a:srgbClr val="0D0D0D"/>
              </a:buClr>
              <a:buSzPts val="1200"/>
              <a:buFont typeface="Roboto"/>
              <a:buChar char="●"/>
            </a:pPr>
            <a:r>
              <a:rPr lang="en" sz="1200">
                <a:solidFill>
                  <a:srgbClr val="0D0D0D"/>
                </a:solidFill>
                <a:highlight>
                  <a:srgbClr val="FFFFFF"/>
                </a:highlight>
                <a:latin typeface="Roboto"/>
                <a:ea typeface="Roboto"/>
                <a:cs typeface="Roboto"/>
                <a:sym typeface="Roboto"/>
              </a:rPr>
              <a:t>Alignment with the latest technology used in education to ensure relevance and effectiveness of STEM programs.</a:t>
            </a:r>
            <a:endParaRPr sz="1200">
              <a:solidFill>
                <a:srgbClr val="0D0D0D"/>
              </a:solidFill>
              <a:highlight>
                <a:srgbClr val="FFFFFF"/>
              </a:highlight>
              <a:latin typeface="Roboto"/>
              <a:ea typeface="Roboto"/>
              <a:cs typeface="Roboto"/>
              <a:sym typeface="Roboto"/>
            </a:endParaRPr>
          </a:p>
          <a:p>
            <a:pPr indent="-304800" lvl="0" marL="457200" rtl="0" algn="l">
              <a:lnSpc>
                <a:spcPct val="115000"/>
              </a:lnSpc>
              <a:spcBef>
                <a:spcPts val="0"/>
              </a:spcBef>
              <a:spcAft>
                <a:spcPts val="0"/>
              </a:spcAft>
              <a:buClr>
                <a:srgbClr val="0D0D0D"/>
              </a:buClr>
              <a:buSzPts val="1200"/>
              <a:buFont typeface="Roboto"/>
              <a:buChar char="●"/>
            </a:pPr>
            <a:r>
              <a:rPr lang="en" sz="1200">
                <a:solidFill>
                  <a:srgbClr val="0D0D0D"/>
                </a:solidFill>
                <a:highlight>
                  <a:srgbClr val="FFFFFF"/>
                </a:highlight>
                <a:latin typeface="Roboto"/>
                <a:ea typeface="Roboto"/>
                <a:cs typeface="Roboto"/>
                <a:sym typeface="Roboto"/>
              </a:rPr>
              <a:t>Digital literacy for both teachers and students to effectively utilize technology in education.</a:t>
            </a:r>
            <a:endParaRPr sz="1200">
              <a:solidFill>
                <a:srgbClr val="0D0D0D"/>
              </a:solidFill>
              <a:highlight>
                <a:srgbClr val="FFFFFF"/>
              </a:highlight>
              <a:latin typeface="Roboto"/>
              <a:ea typeface="Roboto"/>
              <a:cs typeface="Roboto"/>
              <a:sym typeface="Roboto"/>
            </a:endParaRPr>
          </a:p>
          <a:p>
            <a:pPr indent="-304800" lvl="0" marL="457200" rtl="0" algn="l">
              <a:lnSpc>
                <a:spcPct val="115000"/>
              </a:lnSpc>
              <a:spcBef>
                <a:spcPts val="0"/>
              </a:spcBef>
              <a:spcAft>
                <a:spcPts val="0"/>
              </a:spcAft>
              <a:buClr>
                <a:srgbClr val="0D0D0D"/>
              </a:buClr>
              <a:buSzPts val="1200"/>
              <a:buFont typeface="Roboto"/>
              <a:buChar char="●"/>
            </a:pPr>
            <a:r>
              <a:rPr lang="en" sz="1200">
                <a:solidFill>
                  <a:srgbClr val="0D0D0D"/>
                </a:solidFill>
                <a:highlight>
                  <a:srgbClr val="FFFFFF"/>
                </a:highlight>
                <a:latin typeface="Roboto"/>
                <a:ea typeface="Roboto"/>
                <a:cs typeface="Roboto"/>
                <a:sym typeface="Roboto"/>
              </a:rPr>
              <a:t>Opportunities and challenges presented by online learning platforms in delivering STEM education.</a:t>
            </a:r>
            <a:endParaRPr sz="1200">
              <a:solidFill>
                <a:srgbClr val="0D0D0D"/>
              </a:solidFill>
              <a:highlight>
                <a:srgbClr val="FFFFFF"/>
              </a:highlight>
              <a:latin typeface="Roboto"/>
              <a:ea typeface="Roboto"/>
              <a:cs typeface="Roboto"/>
              <a:sym typeface="Roboto"/>
            </a:endParaRPr>
          </a:p>
          <a:p>
            <a:pPr indent="0" lvl="0" marL="0" rtl="0" algn="l">
              <a:spcBef>
                <a:spcPts val="1200"/>
              </a:spcBef>
              <a:spcAft>
                <a:spcPts val="0"/>
              </a:spcAft>
              <a:buNone/>
            </a:pPr>
            <a:r>
              <a:t/>
            </a:r>
            <a:endParaRPr/>
          </a:p>
        </p:txBody>
      </p:sp>
      <p:sp>
        <p:nvSpPr>
          <p:cNvPr id="317" name="Google Shape;317;g2cf6c493a4a_0_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26f818fa6d2_0_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26f818fa6d2_0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Rutuja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2cf22d97c15_1_4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2cf22d97c15_1_4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Lily</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g2cf22d97c15_1_9"/>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g2cf22d97c15_1_9"/>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g2cf22d97c15_1_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g2cf22d97c15_1_44"/>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g2cf22d97c15_1_44"/>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g2cf22d97c15_1_4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g2cf22d97c15_1_4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4" name="Shape 54"/>
        <p:cNvGrpSpPr/>
        <p:nvPr/>
      </p:nvGrpSpPr>
      <p:grpSpPr>
        <a:xfrm>
          <a:off x="0" y="0"/>
          <a:ext cx="0" cy="0"/>
          <a:chOff x="0" y="0"/>
          <a:chExt cx="0" cy="0"/>
        </a:xfrm>
      </p:grpSpPr>
      <p:sp>
        <p:nvSpPr>
          <p:cNvPr id="55" name="Google Shape;55;g2cf22d97c15_1_200"/>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 name="Google Shape;56;g2cf22d97c15_1_200"/>
          <p:cNvGrpSpPr/>
          <p:nvPr/>
        </p:nvGrpSpPr>
        <p:grpSpPr>
          <a:xfrm>
            <a:off x="0" y="490"/>
            <a:ext cx="5153705" cy="5134399"/>
            <a:chOff x="0" y="75"/>
            <a:chExt cx="5153705" cy="5152950"/>
          </a:xfrm>
        </p:grpSpPr>
        <p:sp>
          <p:nvSpPr>
            <p:cNvPr id="57" name="Google Shape;57;g2cf22d97c15_1_200"/>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g2cf22d97c15_1_200"/>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g2cf22d97c15_1_200"/>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g2cf22d97c15_1_200"/>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 name="Google Shape;61;g2cf22d97c15_1_200"/>
          <p:cNvSpPr txBox="1"/>
          <p:nvPr>
            <p:ph type="ctrTitle"/>
          </p:nvPr>
        </p:nvSpPr>
        <p:spPr>
          <a:xfrm>
            <a:off x="3537150" y="1578400"/>
            <a:ext cx="5017500" cy="1578900"/>
          </a:xfrm>
          <a:prstGeom prst="rect">
            <a:avLst/>
          </a:prstGeom>
        </p:spPr>
        <p:txBody>
          <a:bodyPr anchorCtr="0" anchor="t" bIns="91425" lIns="91425" spcFirstLastPara="1" rIns="91425" wrap="square" tIns="91425">
            <a:normAutofit/>
          </a:bodyPr>
          <a:lstStyle>
            <a:lvl1pPr lvl="0" rtl="0">
              <a:spcBef>
                <a:spcPts val="0"/>
              </a:spcBef>
              <a:spcAft>
                <a:spcPts val="0"/>
              </a:spcAft>
              <a:buSzPts val="4000"/>
              <a:buNone/>
              <a:defRPr sz="4000"/>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p:txBody>
      </p:sp>
      <p:sp>
        <p:nvSpPr>
          <p:cNvPr id="62" name="Google Shape;62;g2cf22d97c15_1_200"/>
          <p:cNvSpPr txBox="1"/>
          <p:nvPr>
            <p:ph idx="1" type="subTitle"/>
          </p:nvPr>
        </p:nvSpPr>
        <p:spPr>
          <a:xfrm>
            <a:off x="5083950" y="3924925"/>
            <a:ext cx="3470700" cy="5061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SzPts val="1300"/>
              <a:buNone/>
              <a:defRPr/>
            </a:lvl1pPr>
            <a:lvl2pPr lvl="1" rtl="0">
              <a:lnSpc>
                <a:spcPct val="100000"/>
              </a:lnSpc>
              <a:spcBef>
                <a:spcPts val="0"/>
              </a:spcBef>
              <a:spcAft>
                <a:spcPts val="0"/>
              </a:spcAft>
              <a:buSzPts val="1300"/>
              <a:buNone/>
              <a:defRPr sz="1300"/>
            </a:lvl2pPr>
            <a:lvl3pPr lvl="2" rtl="0">
              <a:lnSpc>
                <a:spcPct val="100000"/>
              </a:lnSpc>
              <a:spcBef>
                <a:spcPts val="0"/>
              </a:spcBef>
              <a:spcAft>
                <a:spcPts val="0"/>
              </a:spcAft>
              <a:buSzPts val="1300"/>
              <a:buNone/>
              <a:defRPr sz="1300"/>
            </a:lvl3pPr>
            <a:lvl4pPr lvl="3" rtl="0">
              <a:lnSpc>
                <a:spcPct val="100000"/>
              </a:lnSpc>
              <a:spcBef>
                <a:spcPts val="0"/>
              </a:spcBef>
              <a:spcAft>
                <a:spcPts val="0"/>
              </a:spcAft>
              <a:buSzPts val="1300"/>
              <a:buNone/>
              <a:defRPr sz="1300"/>
            </a:lvl4pPr>
            <a:lvl5pPr lvl="4" rtl="0">
              <a:lnSpc>
                <a:spcPct val="100000"/>
              </a:lnSpc>
              <a:spcBef>
                <a:spcPts val="0"/>
              </a:spcBef>
              <a:spcAft>
                <a:spcPts val="0"/>
              </a:spcAft>
              <a:buSzPts val="1300"/>
              <a:buNone/>
              <a:defRPr sz="1300"/>
            </a:lvl5pPr>
            <a:lvl6pPr lvl="5" rtl="0">
              <a:lnSpc>
                <a:spcPct val="100000"/>
              </a:lnSpc>
              <a:spcBef>
                <a:spcPts val="0"/>
              </a:spcBef>
              <a:spcAft>
                <a:spcPts val="0"/>
              </a:spcAft>
              <a:buSzPts val="1300"/>
              <a:buNone/>
              <a:defRPr sz="1300"/>
            </a:lvl6pPr>
            <a:lvl7pPr lvl="6" rtl="0">
              <a:lnSpc>
                <a:spcPct val="100000"/>
              </a:lnSpc>
              <a:spcBef>
                <a:spcPts val="0"/>
              </a:spcBef>
              <a:spcAft>
                <a:spcPts val="0"/>
              </a:spcAft>
              <a:buSzPts val="1300"/>
              <a:buNone/>
              <a:defRPr sz="1300"/>
            </a:lvl7pPr>
            <a:lvl8pPr lvl="7" rtl="0">
              <a:lnSpc>
                <a:spcPct val="100000"/>
              </a:lnSpc>
              <a:spcBef>
                <a:spcPts val="0"/>
              </a:spcBef>
              <a:spcAft>
                <a:spcPts val="0"/>
              </a:spcAft>
              <a:buSzPts val="1300"/>
              <a:buNone/>
              <a:defRPr sz="1300"/>
            </a:lvl8pPr>
            <a:lvl9pPr lvl="8" rtl="0">
              <a:lnSpc>
                <a:spcPct val="100000"/>
              </a:lnSpc>
              <a:spcBef>
                <a:spcPts val="0"/>
              </a:spcBef>
              <a:spcAft>
                <a:spcPts val="0"/>
              </a:spcAft>
              <a:buSzPts val="1300"/>
              <a:buNone/>
              <a:defRPr sz="1300"/>
            </a:lvl9pPr>
          </a:lstStyle>
          <a:p/>
        </p:txBody>
      </p:sp>
      <p:sp>
        <p:nvSpPr>
          <p:cNvPr id="63" name="Google Shape;63;g2cf22d97c15_1_20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4" name="Shape 64"/>
        <p:cNvGrpSpPr/>
        <p:nvPr/>
      </p:nvGrpSpPr>
      <p:grpSpPr>
        <a:xfrm>
          <a:off x="0" y="0"/>
          <a:ext cx="0" cy="0"/>
          <a:chOff x="0" y="0"/>
          <a:chExt cx="0" cy="0"/>
        </a:xfrm>
      </p:grpSpPr>
      <p:grpSp>
        <p:nvGrpSpPr>
          <p:cNvPr id="65" name="Google Shape;65;g2cf22d97c15_1_210"/>
          <p:cNvGrpSpPr/>
          <p:nvPr/>
        </p:nvGrpSpPr>
        <p:grpSpPr>
          <a:xfrm>
            <a:off x="4406400" y="0"/>
            <a:ext cx="4737600" cy="5143065"/>
            <a:chOff x="4406400" y="0"/>
            <a:chExt cx="4737600" cy="5143065"/>
          </a:xfrm>
        </p:grpSpPr>
        <p:sp>
          <p:nvSpPr>
            <p:cNvPr id="66" name="Google Shape;66;g2cf22d97c15_1_210"/>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g2cf22d97c15_1_210"/>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g2cf22d97c15_1_210"/>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g2cf22d97c15_1_210"/>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g2cf22d97c15_1_210"/>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g2cf22d97c15_1_210"/>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g2cf22d97c15_1_210"/>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g2cf22d97c15_1_210"/>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g2cf22d97c15_1_210"/>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g2cf22d97c15_1_210"/>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g2cf22d97c15_1_210"/>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g2cf22d97c15_1_210"/>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g2cf22d97c15_1_210"/>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g2cf22d97c15_1_210"/>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g2cf22d97c15_1_210"/>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g2cf22d97c15_1_210"/>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g2cf22d97c15_1_210"/>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g2cf22d97c15_1_210"/>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 name="Google Shape;84;g2cf22d97c15_1_210"/>
          <p:cNvSpPr txBox="1"/>
          <p:nvPr>
            <p:ph type="title"/>
          </p:nvPr>
        </p:nvSpPr>
        <p:spPr>
          <a:xfrm>
            <a:off x="823850" y="2053000"/>
            <a:ext cx="4587000" cy="1148700"/>
          </a:xfrm>
          <a:prstGeom prst="rect">
            <a:avLst/>
          </a:prstGeom>
        </p:spPr>
        <p:txBody>
          <a:bodyPr anchorCtr="0" anchor="ctr"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85" name="Google Shape;85;g2cf22d97c15_1_2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6" name="Shape 86"/>
        <p:cNvGrpSpPr/>
        <p:nvPr/>
      </p:nvGrpSpPr>
      <p:grpSpPr>
        <a:xfrm>
          <a:off x="0" y="0"/>
          <a:ext cx="0" cy="0"/>
          <a:chOff x="0" y="0"/>
          <a:chExt cx="0" cy="0"/>
        </a:xfrm>
      </p:grpSpPr>
      <p:grpSp>
        <p:nvGrpSpPr>
          <p:cNvPr id="87" name="Google Shape;87;g2cf22d97c15_1_232"/>
          <p:cNvGrpSpPr/>
          <p:nvPr/>
        </p:nvGrpSpPr>
        <p:grpSpPr>
          <a:xfrm>
            <a:off x="0" y="381001"/>
            <a:ext cx="1037850" cy="1016287"/>
            <a:chOff x="0" y="381001"/>
            <a:chExt cx="1037850" cy="1016287"/>
          </a:xfrm>
        </p:grpSpPr>
        <p:sp>
          <p:nvSpPr>
            <p:cNvPr id="88" name="Google Shape;88;g2cf22d97c15_1_232"/>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g2cf22d97c15_1_232"/>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0" name="Google Shape;90;g2cf22d97c15_1_232"/>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91" name="Google Shape;91;g2cf22d97c15_1_232"/>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92" name="Google Shape;92;g2cf22d97c15_1_23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93" name="Shape 93"/>
        <p:cNvGrpSpPr/>
        <p:nvPr/>
      </p:nvGrpSpPr>
      <p:grpSpPr>
        <a:xfrm>
          <a:off x="0" y="0"/>
          <a:ext cx="0" cy="0"/>
          <a:chOff x="0" y="0"/>
          <a:chExt cx="0" cy="0"/>
        </a:xfrm>
      </p:grpSpPr>
      <p:grpSp>
        <p:nvGrpSpPr>
          <p:cNvPr id="94" name="Google Shape;94;g2cf22d97c15_1_239"/>
          <p:cNvGrpSpPr/>
          <p:nvPr/>
        </p:nvGrpSpPr>
        <p:grpSpPr>
          <a:xfrm>
            <a:off x="0" y="381001"/>
            <a:ext cx="1037850" cy="1016287"/>
            <a:chOff x="0" y="381001"/>
            <a:chExt cx="1037850" cy="1016287"/>
          </a:xfrm>
        </p:grpSpPr>
        <p:sp>
          <p:nvSpPr>
            <p:cNvPr id="95" name="Google Shape;95;g2cf22d97c15_1_23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g2cf22d97c15_1_23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7" name="Google Shape;97;g2cf22d97c15_1_239"/>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98" name="Google Shape;98;g2cf22d97c15_1_239"/>
          <p:cNvSpPr txBox="1"/>
          <p:nvPr>
            <p:ph idx="1" type="body"/>
          </p:nvPr>
        </p:nvSpPr>
        <p:spPr>
          <a:xfrm>
            <a:off x="1297500" y="1567550"/>
            <a:ext cx="3403200" cy="29112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99" name="Google Shape;99;g2cf22d97c15_1_239"/>
          <p:cNvSpPr txBox="1"/>
          <p:nvPr>
            <p:ph idx="2" type="body"/>
          </p:nvPr>
        </p:nvSpPr>
        <p:spPr>
          <a:xfrm>
            <a:off x="4933221" y="1567550"/>
            <a:ext cx="3403200" cy="29112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100" name="Google Shape;100;g2cf22d97c15_1_23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01" name="Shape 101"/>
        <p:cNvGrpSpPr/>
        <p:nvPr/>
      </p:nvGrpSpPr>
      <p:grpSpPr>
        <a:xfrm>
          <a:off x="0" y="0"/>
          <a:ext cx="0" cy="0"/>
          <a:chOff x="0" y="0"/>
          <a:chExt cx="0" cy="0"/>
        </a:xfrm>
      </p:grpSpPr>
      <p:grpSp>
        <p:nvGrpSpPr>
          <p:cNvPr id="102" name="Google Shape;102;g2cf22d97c15_1_247"/>
          <p:cNvGrpSpPr/>
          <p:nvPr/>
        </p:nvGrpSpPr>
        <p:grpSpPr>
          <a:xfrm>
            <a:off x="0" y="381001"/>
            <a:ext cx="1037850" cy="1016287"/>
            <a:chOff x="0" y="381001"/>
            <a:chExt cx="1037850" cy="1016287"/>
          </a:xfrm>
        </p:grpSpPr>
        <p:sp>
          <p:nvSpPr>
            <p:cNvPr id="103" name="Google Shape;103;g2cf22d97c15_1_24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g2cf22d97c15_1_24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5" name="Google Shape;105;g2cf22d97c15_1_247"/>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06" name="Google Shape;106;g2cf22d97c15_1_24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07" name="Shape 107"/>
        <p:cNvGrpSpPr/>
        <p:nvPr/>
      </p:nvGrpSpPr>
      <p:grpSpPr>
        <a:xfrm>
          <a:off x="0" y="0"/>
          <a:ext cx="0" cy="0"/>
          <a:chOff x="0" y="0"/>
          <a:chExt cx="0" cy="0"/>
        </a:xfrm>
      </p:grpSpPr>
      <p:grpSp>
        <p:nvGrpSpPr>
          <p:cNvPr id="108" name="Google Shape;108;g2cf22d97c15_1_253"/>
          <p:cNvGrpSpPr/>
          <p:nvPr/>
        </p:nvGrpSpPr>
        <p:grpSpPr>
          <a:xfrm>
            <a:off x="0" y="381001"/>
            <a:ext cx="1037850" cy="1016287"/>
            <a:chOff x="0" y="381001"/>
            <a:chExt cx="1037850" cy="1016287"/>
          </a:xfrm>
        </p:grpSpPr>
        <p:sp>
          <p:nvSpPr>
            <p:cNvPr id="109" name="Google Shape;109;g2cf22d97c15_1_253"/>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g2cf22d97c15_1_253"/>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1" name="Google Shape;111;g2cf22d97c15_1_253"/>
          <p:cNvSpPr txBox="1"/>
          <p:nvPr>
            <p:ph type="title"/>
          </p:nvPr>
        </p:nvSpPr>
        <p:spPr>
          <a:xfrm>
            <a:off x="1297500" y="393750"/>
            <a:ext cx="3798900" cy="1493100"/>
          </a:xfrm>
          <a:prstGeom prst="rect">
            <a:avLst/>
          </a:prstGeom>
        </p:spPr>
        <p:txBody>
          <a:bodyPr anchorCtr="0" anchor="t"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12" name="Google Shape;112;g2cf22d97c15_1_253"/>
          <p:cNvSpPr txBox="1"/>
          <p:nvPr>
            <p:ph idx="1" type="body"/>
          </p:nvPr>
        </p:nvSpPr>
        <p:spPr>
          <a:xfrm>
            <a:off x="1297500" y="1972550"/>
            <a:ext cx="3798900" cy="24159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113" name="Google Shape;113;g2cf22d97c15_1_25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14" name="Shape 114"/>
        <p:cNvGrpSpPr/>
        <p:nvPr/>
      </p:nvGrpSpPr>
      <p:grpSpPr>
        <a:xfrm>
          <a:off x="0" y="0"/>
          <a:ext cx="0" cy="0"/>
          <a:chOff x="0" y="0"/>
          <a:chExt cx="0" cy="0"/>
        </a:xfrm>
      </p:grpSpPr>
      <p:grpSp>
        <p:nvGrpSpPr>
          <p:cNvPr id="115" name="Google Shape;115;g2cf22d97c15_1_260"/>
          <p:cNvGrpSpPr/>
          <p:nvPr/>
        </p:nvGrpSpPr>
        <p:grpSpPr>
          <a:xfrm>
            <a:off x="4406400" y="0"/>
            <a:ext cx="4737600" cy="5143500"/>
            <a:chOff x="4406400" y="0"/>
            <a:chExt cx="4737600" cy="5143500"/>
          </a:xfrm>
        </p:grpSpPr>
        <p:sp>
          <p:nvSpPr>
            <p:cNvPr id="116" name="Google Shape;116;g2cf22d97c15_1_260"/>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g2cf22d97c15_1_260"/>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g2cf22d97c15_1_260"/>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g2cf22d97c15_1_260"/>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g2cf22d97c15_1_260"/>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g2cf22d97c15_1_260"/>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g2cf22d97c15_1_260"/>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g2cf22d97c15_1_260"/>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g2cf22d97c15_1_260"/>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g2cf22d97c15_1_260"/>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g2cf22d97c15_1_260"/>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g2cf22d97c15_1_260"/>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g2cf22d97c15_1_260"/>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g2cf22d97c15_1_260"/>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g2cf22d97c15_1_260"/>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g2cf22d97c15_1_260"/>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g2cf22d97c15_1_260"/>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g2cf22d97c15_1_260"/>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4" name="Google Shape;134;g2cf22d97c15_1_260"/>
          <p:cNvSpPr txBox="1"/>
          <p:nvPr>
            <p:ph type="title"/>
          </p:nvPr>
        </p:nvSpPr>
        <p:spPr>
          <a:xfrm>
            <a:off x="823850" y="866775"/>
            <a:ext cx="4587000" cy="3521100"/>
          </a:xfrm>
          <a:prstGeom prst="rect">
            <a:avLst/>
          </a:prstGeom>
        </p:spPr>
        <p:txBody>
          <a:bodyPr anchorCtr="0" anchor="ctr"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35" name="Google Shape;135;g2cf22d97c15_1_26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36" name="Shape 136"/>
        <p:cNvGrpSpPr/>
        <p:nvPr/>
      </p:nvGrpSpPr>
      <p:grpSpPr>
        <a:xfrm>
          <a:off x="0" y="0"/>
          <a:ext cx="0" cy="0"/>
          <a:chOff x="0" y="0"/>
          <a:chExt cx="0" cy="0"/>
        </a:xfrm>
      </p:grpSpPr>
      <p:grpSp>
        <p:nvGrpSpPr>
          <p:cNvPr id="137" name="Google Shape;137;g2cf22d97c15_1_282"/>
          <p:cNvGrpSpPr/>
          <p:nvPr/>
        </p:nvGrpSpPr>
        <p:grpSpPr>
          <a:xfrm>
            <a:off x="0" y="381001"/>
            <a:ext cx="1037850" cy="1016287"/>
            <a:chOff x="0" y="381001"/>
            <a:chExt cx="1037850" cy="1016287"/>
          </a:xfrm>
        </p:grpSpPr>
        <p:sp>
          <p:nvSpPr>
            <p:cNvPr id="138" name="Google Shape;138;g2cf22d97c15_1_282"/>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g2cf22d97c15_1_282"/>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0" name="Google Shape;140;g2cf22d97c15_1_282"/>
          <p:cNvSpPr txBox="1"/>
          <p:nvPr>
            <p:ph type="title"/>
          </p:nvPr>
        </p:nvSpPr>
        <p:spPr>
          <a:xfrm>
            <a:off x="1297500" y="1658325"/>
            <a:ext cx="3036300" cy="1751700"/>
          </a:xfrm>
          <a:prstGeom prst="rect">
            <a:avLst/>
          </a:prstGeom>
        </p:spPr>
        <p:txBody>
          <a:bodyPr anchorCtr="0" anchor="t"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41" name="Google Shape;141;g2cf22d97c15_1_282"/>
          <p:cNvSpPr txBox="1"/>
          <p:nvPr>
            <p:ph idx="1" type="subTitle"/>
          </p:nvPr>
        </p:nvSpPr>
        <p:spPr>
          <a:xfrm>
            <a:off x="1297500" y="3538000"/>
            <a:ext cx="3036300" cy="5061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SzPts val="1300"/>
              <a:buNone/>
              <a:defRPr/>
            </a:lvl1pPr>
            <a:lvl2pPr lvl="1" rtl="0">
              <a:lnSpc>
                <a:spcPct val="100000"/>
              </a:lnSpc>
              <a:spcBef>
                <a:spcPts val="0"/>
              </a:spcBef>
              <a:spcAft>
                <a:spcPts val="0"/>
              </a:spcAft>
              <a:buSzPts val="1300"/>
              <a:buNone/>
              <a:defRPr sz="1300"/>
            </a:lvl2pPr>
            <a:lvl3pPr lvl="2" rtl="0">
              <a:lnSpc>
                <a:spcPct val="100000"/>
              </a:lnSpc>
              <a:spcBef>
                <a:spcPts val="0"/>
              </a:spcBef>
              <a:spcAft>
                <a:spcPts val="0"/>
              </a:spcAft>
              <a:buSzPts val="1300"/>
              <a:buNone/>
              <a:defRPr sz="1300"/>
            </a:lvl3pPr>
            <a:lvl4pPr lvl="3" rtl="0">
              <a:lnSpc>
                <a:spcPct val="100000"/>
              </a:lnSpc>
              <a:spcBef>
                <a:spcPts val="0"/>
              </a:spcBef>
              <a:spcAft>
                <a:spcPts val="0"/>
              </a:spcAft>
              <a:buSzPts val="1300"/>
              <a:buNone/>
              <a:defRPr sz="1300"/>
            </a:lvl4pPr>
            <a:lvl5pPr lvl="4" rtl="0">
              <a:lnSpc>
                <a:spcPct val="100000"/>
              </a:lnSpc>
              <a:spcBef>
                <a:spcPts val="0"/>
              </a:spcBef>
              <a:spcAft>
                <a:spcPts val="0"/>
              </a:spcAft>
              <a:buSzPts val="1300"/>
              <a:buNone/>
              <a:defRPr sz="1300"/>
            </a:lvl5pPr>
            <a:lvl6pPr lvl="5" rtl="0">
              <a:lnSpc>
                <a:spcPct val="100000"/>
              </a:lnSpc>
              <a:spcBef>
                <a:spcPts val="0"/>
              </a:spcBef>
              <a:spcAft>
                <a:spcPts val="0"/>
              </a:spcAft>
              <a:buSzPts val="1300"/>
              <a:buNone/>
              <a:defRPr sz="1300"/>
            </a:lvl6pPr>
            <a:lvl7pPr lvl="6" rtl="0">
              <a:lnSpc>
                <a:spcPct val="100000"/>
              </a:lnSpc>
              <a:spcBef>
                <a:spcPts val="0"/>
              </a:spcBef>
              <a:spcAft>
                <a:spcPts val="0"/>
              </a:spcAft>
              <a:buSzPts val="1300"/>
              <a:buNone/>
              <a:defRPr sz="1300"/>
            </a:lvl7pPr>
            <a:lvl8pPr lvl="7" rtl="0">
              <a:lnSpc>
                <a:spcPct val="100000"/>
              </a:lnSpc>
              <a:spcBef>
                <a:spcPts val="0"/>
              </a:spcBef>
              <a:spcAft>
                <a:spcPts val="0"/>
              </a:spcAft>
              <a:buSzPts val="1300"/>
              <a:buNone/>
              <a:defRPr sz="1300"/>
            </a:lvl8pPr>
            <a:lvl9pPr lvl="8" rtl="0">
              <a:lnSpc>
                <a:spcPct val="100000"/>
              </a:lnSpc>
              <a:spcBef>
                <a:spcPts val="0"/>
              </a:spcBef>
              <a:spcAft>
                <a:spcPts val="0"/>
              </a:spcAft>
              <a:buSzPts val="1300"/>
              <a:buNone/>
              <a:defRPr sz="1300"/>
            </a:lvl9pPr>
          </a:lstStyle>
          <a:p/>
        </p:txBody>
      </p:sp>
      <p:sp>
        <p:nvSpPr>
          <p:cNvPr id="142" name="Google Shape;142;g2cf22d97c15_1_282"/>
          <p:cNvSpPr txBox="1"/>
          <p:nvPr>
            <p:ph idx="2" type="body"/>
          </p:nvPr>
        </p:nvSpPr>
        <p:spPr>
          <a:xfrm>
            <a:off x="4648200" y="1696600"/>
            <a:ext cx="3676800" cy="23475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143" name="Google Shape;143;g2cf22d97c15_1_28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g2cf22d97c15_1_1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g2cf22d97c15_1_1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44" name="Shape 144"/>
        <p:cNvGrpSpPr/>
        <p:nvPr/>
      </p:nvGrpSpPr>
      <p:grpSpPr>
        <a:xfrm>
          <a:off x="0" y="0"/>
          <a:ext cx="0" cy="0"/>
          <a:chOff x="0" y="0"/>
          <a:chExt cx="0" cy="0"/>
        </a:xfrm>
      </p:grpSpPr>
      <p:grpSp>
        <p:nvGrpSpPr>
          <p:cNvPr id="145" name="Google Shape;145;g2cf22d97c15_1_290"/>
          <p:cNvGrpSpPr/>
          <p:nvPr/>
        </p:nvGrpSpPr>
        <p:grpSpPr>
          <a:xfrm>
            <a:off x="0" y="4128572"/>
            <a:ext cx="698925" cy="684657"/>
            <a:chOff x="0" y="3785672"/>
            <a:chExt cx="698925" cy="684657"/>
          </a:xfrm>
        </p:grpSpPr>
        <p:sp>
          <p:nvSpPr>
            <p:cNvPr id="146" name="Google Shape;146;g2cf22d97c15_1_290"/>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g2cf22d97c15_1_290"/>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8" name="Google Shape;148;g2cf22d97c15_1_290"/>
          <p:cNvSpPr txBox="1"/>
          <p:nvPr>
            <p:ph idx="1" type="body"/>
          </p:nvPr>
        </p:nvSpPr>
        <p:spPr>
          <a:xfrm>
            <a:off x="812725" y="4305375"/>
            <a:ext cx="6936000" cy="5238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SzPts val="1300"/>
              <a:buNone/>
              <a:defRPr/>
            </a:lvl1pPr>
          </a:lstStyle>
          <a:p/>
        </p:txBody>
      </p:sp>
      <p:sp>
        <p:nvSpPr>
          <p:cNvPr id="149" name="Google Shape;149;g2cf22d97c15_1_29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50" name="Shape 150"/>
        <p:cNvGrpSpPr/>
        <p:nvPr/>
      </p:nvGrpSpPr>
      <p:grpSpPr>
        <a:xfrm>
          <a:off x="0" y="0"/>
          <a:ext cx="0" cy="0"/>
          <a:chOff x="0" y="0"/>
          <a:chExt cx="0" cy="0"/>
        </a:xfrm>
      </p:grpSpPr>
      <p:grpSp>
        <p:nvGrpSpPr>
          <p:cNvPr id="151" name="Google Shape;151;g2cf22d97c15_1_296"/>
          <p:cNvGrpSpPr/>
          <p:nvPr/>
        </p:nvGrpSpPr>
        <p:grpSpPr>
          <a:xfrm>
            <a:off x="4406400" y="0"/>
            <a:ext cx="4737600" cy="5143065"/>
            <a:chOff x="4406400" y="0"/>
            <a:chExt cx="4737600" cy="5143065"/>
          </a:xfrm>
        </p:grpSpPr>
        <p:sp>
          <p:nvSpPr>
            <p:cNvPr id="152" name="Google Shape;152;g2cf22d97c15_1_296"/>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g2cf22d97c15_1_296"/>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g2cf22d97c15_1_296"/>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g2cf22d97c15_1_296"/>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g2cf22d97c15_1_296"/>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g2cf22d97c15_1_296"/>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g2cf22d97c15_1_296"/>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g2cf22d97c15_1_296"/>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g2cf22d97c15_1_296"/>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g2cf22d97c15_1_296"/>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g2cf22d97c15_1_296"/>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g2cf22d97c15_1_296"/>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g2cf22d97c15_1_296"/>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g2cf22d97c15_1_296"/>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g2cf22d97c15_1_296"/>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g2cf22d97c15_1_296"/>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g2cf22d97c15_1_296"/>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g2cf22d97c15_1_296"/>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0" name="Google Shape;170;g2cf22d97c15_1_296"/>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rmAutofit/>
          </a:bodyPr>
          <a:lstStyle>
            <a:lvl1pPr lvl="0" rtl="0">
              <a:spcBef>
                <a:spcPts val="0"/>
              </a:spcBef>
              <a:spcAft>
                <a:spcPts val="0"/>
              </a:spcAft>
              <a:buSzPts val="8000"/>
              <a:buNone/>
              <a:defRPr sz="8000"/>
            </a:lvl1pPr>
            <a:lvl2pPr lvl="1" rtl="0">
              <a:spcBef>
                <a:spcPts val="0"/>
              </a:spcBef>
              <a:spcAft>
                <a:spcPts val="0"/>
              </a:spcAft>
              <a:buSzPts val="8000"/>
              <a:buNone/>
              <a:defRPr sz="8000"/>
            </a:lvl2pPr>
            <a:lvl3pPr lvl="2" rtl="0">
              <a:spcBef>
                <a:spcPts val="0"/>
              </a:spcBef>
              <a:spcAft>
                <a:spcPts val="0"/>
              </a:spcAft>
              <a:buSzPts val="8000"/>
              <a:buNone/>
              <a:defRPr sz="8000"/>
            </a:lvl3pPr>
            <a:lvl4pPr lvl="3" rtl="0">
              <a:spcBef>
                <a:spcPts val="0"/>
              </a:spcBef>
              <a:spcAft>
                <a:spcPts val="0"/>
              </a:spcAft>
              <a:buSzPts val="8000"/>
              <a:buNone/>
              <a:defRPr sz="8000"/>
            </a:lvl4pPr>
            <a:lvl5pPr lvl="4" rtl="0">
              <a:spcBef>
                <a:spcPts val="0"/>
              </a:spcBef>
              <a:spcAft>
                <a:spcPts val="0"/>
              </a:spcAft>
              <a:buSzPts val="8000"/>
              <a:buNone/>
              <a:defRPr sz="8000"/>
            </a:lvl5pPr>
            <a:lvl6pPr lvl="5" rtl="0">
              <a:spcBef>
                <a:spcPts val="0"/>
              </a:spcBef>
              <a:spcAft>
                <a:spcPts val="0"/>
              </a:spcAft>
              <a:buSzPts val="8000"/>
              <a:buNone/>
              <a:defRPr sz="8000"/>
            </a:lvl6pPr>
            <a:lvl7pPr lvl="6" rtl="0">
              <a:spcBef>
                <a:spcPts val="0"/>
              </a:spcBef>
              <a:spcAft>
                <a:spcPts val="0"/>
              </a:spcAft>
              <a:buSzPts val="8000"/>
              <a:buNone/>
              <a:defRPr sz="8000"/>
            </a:lvl7pPr>
            <a:lvl8pPr lvl="7" rtl="0">
              <a:spcBef>
                <a:spcPts val="0"/>
              </a:spcBef>
              <a:spcAft>
                <a:spcPts val="0"/>
              </a:spcAft>
              <a:buSzPts val="8000"/>
              <a:buNone/>
              <a:defRPr sz="8000"/>
            </a:lvl8pPr>
            <a:lvl9pPr lvl="8" rtl="0">
              <a:spcBef>
                <a:spcPts val="0"/>
              </a:spcBef>
              <a:spcAft>
                <a:spcPts val="0"/>
              </a:spcAft>
              <a:buSzPts val="8000"/>
              <a:buNone/>
              <a:defRPr sz="8000"/>
            </a:lvl9pPr>
          </a:lstStyle>
          <a:p>
            <a:r>
              <a:t>xx%</a:t>
            </a:r>
          </a:p>
        </p:txBody>
      </p:sp>
      <p:sp>
        <p:nvSpPr>
          <p:cNvPr id="171" name="Google Shape;171;g2cf22d97c15_1_296"/>
          <p:cNvSpPr txBox="1"/>
          <p:nvPr>
            <p:ph idx="1" type="body"/>
          </p:nvPr>
        </p:nvSpPr>
        <p:spPr>
          <a:xfrm>
            <a:off x="823850" y="2643124"/>
            <a:ext cx="4776000" cy="12189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172" name="Google Shape;172;g2cf22d97c15_1_29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4USA" type="blank">
  <p:cSld name="BLANK">
    <p:spTree>
      <p:nvGrpSpPr>
        <p:cNvPr id="173" name="Shape 173"/>
        <p:cNvGrpSpPr/>
        <p:nvPr/>
      </p:nvGrpSpPr>
      <p:grpSpPr>
        <a:xfrm>
          <a:off x="0" y="0"/>
          <a:ext cx="0" cy="0"/>
          <a:chOff x="0" y="0"/>
          <a:chExt cx="0" cy="0"/>
        </a:xfrm>
      </p:grpSpPr>
      <p:sp>
        <p:nvSpPr>
          <p:cNvPr id="174" name="Google Shape;174;g2cf22d97c15_1_31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75" name="Google Shape;175;g2cf22d97c15_1_319"/>
          <p:cNvPicPr preferRelativeResize="0"/>
          <p:nvPr/>
        </p:nvPicPr>
        <p:blipFill>
          <a:blip r:embed="rId2">
            <a:alphaModFix/>
          </a:blip>
          <a:stretch>
            <a:fillRect/>
          </a:stretch>
        </p:blipFill>
        <p:spPr>
          <a:xfrm>
            <a:off x="7362975" y="100550"/>
            <a:ext cx="1688800" cy="815850"/>
          </a:xfrm>
          <a:prstGeom prst="rect">
            <a:avLst/>
          </a:prstGeom>
          <a:noFill/>
          <a:ln>
            <a:noFill/>
          </a:ln>
        </p:spPr>
      </p:pic>
      <p:sp>
        <p:nvSpPr>
          <p:cNvPr id="176" name="Google Shape;176;g2cf22d97c15_1_319"/>
          <p:cNvSpPr/>
          <p:nvPr/>
        </p:nvSpPr>
        <p:spPr>
          <a:xfrm>
            <a:off x="0" y="4958075"/>
            <a:ext cx="9144000" cy="185400"/>
          </a:xfrm>
          <a:prstGeom prst="rect">
            <a:avLst/>
          </a:prstGeom>
          <a:solidFill>
            <a:srgbClr val="9B2D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g2cf22d97c15_1_319"/>
          <p:cNvSpPr/>
          <p:nvPr/>
        </p:nvSpPr>
        <p:spPr>
          <a:xfrm>
            <a:off x="11" y="4958077"/>
            <a:ext cx="9144000" cy="49800"/>
          </a:xfrm>
          <a:prstGeom prst="rect">
            <a:avLst/>
          </a:prstGeom>
          <a:solidFill>
            <a:srgbClr val="D3481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ft content">
  <p:cSld name="Left content">
    <p:spTree>
      <p:nvGrpSpPr>
        <p:cNvPr id="178" name="Shape 178"/>
        <p:cNvGrpSpPr/>
        <p:nvPr/>
      </p:nvGrpSpPr>
      <p:grpSpPr>
        <a:xfrm>
          <a:off x="0" y="0"/>
          <a:ext cx="0" cy="0"/>
          <a:chOff x="0" y="0"/>
          <a:chExt cx="0" cy="0"/>
        </a:xfrm>
      </p:grpSpPr>
      <p:sp>
        <p:nvSpPr>
          <p:cNvPr id="179" name="Google Shape;179;g2cf22d97c15_1_324"/>
          <p:cNvSpPr txBox="1"/>
          <p:nvPr>
            <p:ph type="title"/>
          </p:nvPr>
        </p:nvSpPr>
        <p:spPr>
          <a:xfrm>
            <a:off x="0" y="0"/>
            <a:ext cx="4527900" cy="5143500"/>
          </a:xfrm>
          <a:prstGeom prst="rect">
            <a:avLst/>
          </a:prstGeom>
          <a:solidFill>
            <a:schemeClr val="accent2">
              <a:alpha val="80000"/>
            </a:schemeClr>
          </a:solidFill>
          <a:ln>
            <a:noFill/>
          </a:ln>
        </p:spPr>
        <p:txBody>
          <a:bodyPr anchorCtr="0" anchor="t" bIns="34275" lIns="0" spcFirstLastPara="1" rIns="0" wrap="square" tIns="514350">
            <a:noAutofit/>
          </a:bodyPr>
          <a:lstStyle>
            <a:lvl1pPr lvl="0" rtl="0" algn="ctr">
              <a:lnSpc>
                <a:spcPct val="85000"/>
              </a:lnSpc>
              <a:spcBef>
                <a:spcPts val="800"/>
              </a:spcBef>
              <a:spcAft>
                <a:spcPts val="0"/>
              </a:spcAft>
              <a:buClr>
                <a:schemeClr val="lt1"/>
              </a:buClr>
              <a:buSzPts val="2900"/>
              <a:buFont typeface="Arial"/>
              <a:buNone/>
              <a:defRPr sz="2900" cap="none">
                <a:solidFill>
                  <a:schemeClr val="lt1"/>
                </a:solidFill>
              </a:defRPr>
            </a:lvl1pPr>
            <a:lvl2pPr lvl="1" rtl="0" algn="l">
              <a:lnSpc>
                <a:spcPct val="100000"/>
              </a:lnSpc>
              <a:spcBef>
                <a:spcPts val="90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80" name="Google Shape;180;g2cf22d97c15_1_324"/>
          <p:cNvSpPr txBox="1"/>
          <p:nvPr>
            <p:ph idx="1" type="body"/>
          </p:nvPr>
        </p:nvSpPr>
        <p:spPr>
          <a:xfrm>
            <a:off x="541782" y="1460754"/>
            <a:ext cx="3477000" cy="1830900"/>
          </a:xfrm>
          <a:prstGeom prst="rect">
            <a:avLst/>
          </a:prstGeom>
          <a:noFill/>
          <a:ln>
            <a:noFill/>
          </a:ln>
        </p:spPr>
        <p:txBody>
          <a:bodyPr anchorCtr="0" anchor="t" bIns="0" lIns="0" spcFirstLastPara="1" rIns="0" wrap="square" tIns="0">
            <a:noAutofit/>
          </a:bodyPr>
          <a:lstStyle>
            <a:lvl1pPr indent="-298450" lvl="0" marL="457200" rtl="0" algn="l">
              <a:lnSpc>
                <a:spcPct val="100000"/>
              </a:lnSpc>
              <a:spcBef>
                <a:spcPts val="300"/>
              </a:spcBef>
              <a:spcAft>
                <a:spcPts val="0"/>
              </a:spcAft>
              <a:buClr>
                <a:schemeClr val="lt1"/>
              </a:buClr>
              <a:buSzPts val="1100"/>
              <a:buFont typeface="Courier New"/>
              <a:buChar char="o"/>
              <a:defRPr sz="1100">
                <a:solidFill>
                  <a:schemeClr val="lt1"/>
                </a:solidFill>
              </a:defRPr>
            </a:lvl1pPr>
            <a:lvl2pPr indent="-317500" lvl="1" marL="914400" rtl="0" algn="l">
              <a:lnSpc>
                <a:spcPct val="100000"/>
              </a:lnSpc>
              <a:spcBef>
                <a:spcPts val="800"/>
              </a:spcBef>
              <a:spcAft>
                <a:spcPts val="0"/>
              </a:spcAft>
              <a:buClr>
                <a:srgbClr val="3A3838"/>
              </a:buClr>
              <a:buSzPts val="1400"/>
              <a:buChar char="•"/>
              <a:defRPr/>
            </a:lvl2pPr>
            <a:lvl3pPr indent="-317500" lvl="2" marL="1371600" rtl="0" algn="l">
              <a:lnSpc>
                <a:spcPct val="100000"/>
              </a:lnSpc>
              <a:spcBef>
                <a:spcPts val="900"/>
              </a:spcBef>
              <a:spcAft>
                <a:spcPts val="0"/>
              </a:spcAft>
              <a:buClr>
                <a:srgbClr val="3A3838"/>
              </a:buClr>
              <a:buSzPts val="1400"/>
              <a:buChar char="•"/>
              <a:defRPr/>
            </a:lvl3pPr>
            <a:lvl4pPr indent="-317500" lvl="3" marL="1828800" rtl="0" algn="l">
              <a:lnSpc>
                <a:spcPct val="100000"/>
              </a:lnSpc>
              <a:spcBef>
                <a:spcPts val="900"/>
              </a:spcBef>
              <a:spcAft>
                <a:spcPts val="0"/>
              </a:spcAft>
              <a:buClr>
                <a:srgbClr val="3A3838"/>
              </a:buClr>
              <a:buSzPts val="1400"/>
              <a:buChar char="•"/>
              <a:defRPr/>
            </a:lvl4pPr>
            <a:lvl5pPr indent="-317500" lvl="4" marL="2286000" rtl="0" algn="l">
              <a:lnSpc>
                <a:spcPct val="100000"/>
              </a:lnSpc>
              <a:spcBef>
                <a:spcPts val="900"/>
              </a:spcBef>
              <a:spcAft>
                <a:spcPts val="0"/>
              </a:spcAft>
              <a:buClr>
                <a:srgbClr val="3A3838"/>
              </a:buClr>
              <a:buSzPts val="1400"/>
              <a:buChar char="•"/>
              <a:defRPr/>
            </a:lvl5pPr>
            <a:lvl6pPr indent="-317500" lvl="5" marL="2743200" rtl="0" algn="l">
              <a:lnSpc>
                <a:spcPct val="150000"/>
              </a:lnSpc>
              <a:spcBef>
                <a:spcPts val="900"/>
              </a:spcBef>
              <a:spcAft>
                <a:spcPts val="0"/>
              </a:spcAft>
              <a:buClr>
                <a:schemeClr val="dk1"/>
              </a:buClr>
              <a:buSzPts val="1400"/>
              <a:buChar char="•"/>
              <a:defRPr/>
            </a:lvl6pPr>
            <a:lvl7pPr indent="-317500" lvl="6" marL="3200400" rtl="0" algn="l">
              <a:lnSpc>
                <a:spcPct val="150000"/>
              </a:lnSpc>
              <a:spcBef>
                <a:spcPts val="900"/>
              </a:spcBef>
              <a:spcAft>
                <a:spcPts val="0"/>
              </a:spcAft>
              <a:buClr>
                <a:schemeClr val="dk1"/>
              </a:buClr>
              <a:buSzPts val="1400"/>
              <a:buChar char="•"/>
              <a:defRPr/>
            </a:lvl7pPr>
            <a:lvl8pPr indent="-317500" lvl="7" marL="3657600" rtl="0" algn="l">
              <a:lnSpc>
                <a:spcPct val="150000"/>
              </a:lnSpc>
              <a:spcBef>
                <a:spcPts val="900"/>
              </a:spcBef>
              <a:spcAft>
                <a:spcPts val="0"/>
              </a:spcAft>
              <a:buClr>
                <a:schemeClr val="dk1"/>
              </a:buClr>
              <a:buSzPts val="1400"/>
              <a:buChar char="•"/>
              <a:defRPr/>
            </a:lvl8pPr>
            <a:lvl9pPr indent="-228600" lvl="8" marL="4114800" rtl="0" algn="l">
              <a:lnSpc>
                <a:spcPct val="90000"/>
              </a:lnSpc>
              <a:spcBef>
                <a:spcPts val="900"/>
              </a:spcBef>
              <a:spcAft>
                <a:spcPts val="0"/>
              </a:spcAft>
              <a:buClr>
                <a:schemeClr val="dk1"/>
              </a:buClr>
              <a:buSzPts val="1400"/>
              <a:buNone/>
              <a:defRPr/>
            </a:lvl9pPr>
          </a:lstStyle>
          <a:p/>
        </p:txBody>
      </p:sp>
      <p:sp>
        <p:nvSpPr>
          <p:cNvPr id="181" name="Google Shape;181;g2cf22d97c15_1_324"/>
          <p:cNvSpPr txBox="1"/>
          <p:nvPr>
            <p:ph idx="11" type="ftr"/>
          </p:nvPr>
        </p:nvSpPr>
        <p:spPr>
          <a:xfrm>
            <a:off x="596646" y="4313682"/>
            <a:ext cx="3717000" cy="541800"/>
          </a:xfrm>
          <a:prstGeom prst="rect">
            <a:avLst/>
          </a:prstGeom>
          <a:noFill/>
          <a:ln>
            <a:noFill/>
          </a:ln>
        </p:spPr>
        <p:txBody>
          <a:bodyPr anchorCtr="0" anchor="b" bIns="34275" lIns="68575" spcFirstLastPara="1" rIns="68575" wrap="square" tIns="34275">
            <a:noAutofit/>
          </a:bodyPr>
          <a:lstStyle>
            <a:lvl1pPr lvl="0" rtl="0" algn="ctr">
              <a:lnSpc>
                <a:spcPct val="100000"/>
              </a:lnSpc>
              <a:spcBef>
                <a:spcPts val="0"/>
              </a:spcBef>
              <a:spcAft>
                <a:spcPts val="0"/>
              </a:spcAft>
              <a:buSzPts val="1100"/>
              <a:buNone/>
              <a:defRPr sz="1100"/>
            </a:lvl1pPr>
            <a:lvl2pPr lvl="1" rtl="0" algn="l">
              <a:lnSpc>
                <a:spcPct val="100000"/>
              </a:lnSpc>
              <a:spcBef>
                <a:spcPts val="0"/>
              </a:spcBef>
              <a:spcAft>
                <a:spcPts val="0"/>
              </a:spcAft>
              <a:buSzPts val="1100"/>
              <a:buNone/>
              <a:defRPr sz="1100"/>
            </a:lvl2pPr>
            <a:lvl3pPr lvl="2" rtl="0" algn="l">
              <a:lnSpc>
                <a:spcPct val="100000"/>
              </a:lnSpc>
              <a:spcBef>
                <a:spcPts val="0"/>
              </a:spcBef>
              <a:spcAft>
                <a:spcPts val="0"/>
              </a:spcAft>
              <a:buSzPts val="1100"/>
              <a:buNone/>
              <a:defRPr sz="1100"/>
            </a:lvl3pPr>
            <a:lvl4pPr lvl="3" rtl="0" algn="l">
              <a:lnSpc>
                <a:spcPct val="100000"/>
              </a:lnSpc>
              <a:spcBef>
                <a:spcPts val="0"/>
              </a:spcBef>
              <a:spcAft>
                <a:spcPts val="0"/>
              </a:spcAft>
              <a:buSzPts val="1100"/>
              <a:buNone/>
              <a:defRPr sz="1100"/>
            </a:lvl4pPr>
            <a:lvl5pPr lvl="4" rtl="0" algn="l">
              <a:lnSpc>
                <a:spcPct val="100000"/>
              </a:lnSpc>
              <a:spcBef>
                <a:spcPts val="0"/>
              </a:spcBef>
              <a:spcAft>
                <a:spcPts val="0"/>
              </a:spcAft>
              <a:buSzPts val="1100"/>
              <a:buNone/>
              <a:defRPr sz="1100"/>
            </a:lvl5pPr>
            <a:lvl6pPr lvl="5" rtl="0" algn="l">
              <a:lnSpc>
                <a:spcPct val="100000"/>
              </a:lnSpc>
              <a:spcBef>
                <a:spcPts val="0"/>
              </a:spcBef>
              <a:spcAft>
                <a:spcPts val="0"/>
              </a:spcAft>
              <a:buSzPts val="1100"/>
              <a:buNone/>
              <a:defRPr sz="1100"/>
            </a:lvl6pPr>
            <a:lvl7pPr lvl="6" rtl="0" algn="l">
              <a:lnSpc>
                <a:spcPct val="100000"/>
              </a:lnSpc>
              <a:spcBef>
                <a:spcPts val="0"/>
              </a:spcBef>
              <a:spcAft>
                <a:spcPts val="0"/>
              </a:spcAft>
              <a:buSzPts val="1100"/>
              <a:buNone/>
              <a:defRPr sz="1100"/>
            </a:lvl7pPr>
            <a:lvl8pPr lvl="7" rtl="0" algn="l">
              <a:lnSpc>
                <a:spcPct val="100000"/>
              </a:lnSpc>
              <a:spcBef>
                <a:spcPts val="0"/>
              </a:spcBef>
              <a:spcAft>
                <a:spcPts val="0"/>
              </a:spcAft>
              <a:buSzPts val="1100"/>
              <a:buNone/>
              <a:defRPr sz="1100"/>
            </a:lvl8pPr>
            <a:lvl9pPr lvl="8" rtl="0" algn="l">
              <a:lnSpc>
                <a:spcPct val="100000"/>
              </a:lnSpc>
              <a:spcBef>
                <a:spcPts val="0"/>
              </a:spcBef>
              <a:spcAft>
                <a:spcPts val="0"/>
              </a:spcAft>
              <a:buSzPts val="1100"/>
              <a:buNone/>
              <a:defRPr sz="1100"/>
            </a:lvl9pPr>
          </a:lstStyle>
          <a:p/>
        </p:txBody>
      </p:sp>
      <p:sp>
        <p:nvSpPr>
          <p:cNvPr id="182" name="Google Shape;182;g2cf22d97c15_1_324"/>
          <p:cNvSpPr txBox="1"/>
          <p:nvPr>
            <p:ph idx="12" type="sldNum"/>
          </p:nvPr>
        </p:nvSpPr>
        <p:spPr>
          <a:xfrm>
            <a:off x="1" y="4313682"/>
            <a:ext cx="569400" cy="541800"/>
          </a:xfrm>
          <a:prstGeom prst="rect">
            <a:avLst/>
          </a:prstGeom>
          <a:noFill/>
          <a:ln>
            <a:noFill/>
          </a:ln>
        </p:spPr>
        <p:txBody>
          <a:bodyPr anchorCtr="0" anchor="b" bIns="34275" lIns="68575" spcFirstLastPara="1" rIns="68575" wrap="square" tIns="34275">
            <a:noAutofit/>
          </a:bodyPr>
          <a:lstStyle>
            <a:lvl1pPr indent="0" lvl="0" marL="0" marR="0" rtl="0" algn="ctr">
              <a:lnSpc>
                <a:spcPct val="100000"/>
              </a:lnSpc>
              <a:spcBef>
                <a:spcPts val="0"/>
              </a:spcBef>
              <a:spcAft>
                <a:spcPts val="0"/>
              </a:spcAft>
              <a:buClr>
                <a:srgbClr val="000000"/>
              </a:buClr>
              <a:buSzPts val="800"/>
              <a:buFont typeface="Arial"/>
              <a:buNone/>
              <a:defRPr b="1" i="0" sz="800" u="none" cap="none" strike="noStrike">
                <a:solidFill>
                  <a:schemeClr val="lt1"/>
                </a:solidFill>
                <a:latin typeface="Avenir"/>
                <a:ea typeface="Avenir"/>
                <a:cs typeface="Avenir"/>
                <a:sym typeface="Avenir"/>
              </a:defRPr>
            </a:lvl1pPr>
            <a:lvl2pPr indent="0" lvl="1" marL="0" marR="0" rtl="0" algn="ctr">
              <a:lnSpc>
                <a:spcPct val="100000"/>
              </a:lnSpc>
              <a:spcBef>
                <a:spcPts val="0"/>
              </a:spcBef>
              <a:spcAft>
                <a:spcPts val="0"/>
              </a:spcAft>
              <a:buClr>
                <a:srgbClr val="000000"/>
              </a:buClr>
              <a:buSzPts val="800"/>
              <a:buFont typeface="Arial"/>
              <a:buNone/>
              <a:defRPr b="1" i="0" sz="800" u="none" cap="none" strike="noStrike">
                <a:solidFill>
                  <a:schemeClr val="lt1"/>
                </a:solidFill>
                <a:latin typeface="Avenir"/>
                <a:ea typeface="Avenir"/>
                <a:cs typeface="Avenir"/>
                <a:sym typeface="Avenir"/>
              </a:defRPr>
            </a:lvl2pPr>
            <a:lvl3pPr indent="0" lvl="2" marL="0" marR="0" rtl="0" algn="ctr">
              <a:lnSpc>
                <a:spcPct val="100000"/>
              </a:lnSpc>
              <a:spcBef>
                <a:spcPts val="0"/>
              </a:spcBef>
              <a:spcAft>
                <a:spcPts val="0"/>
              </a:spcAft>
              <a:buClr>
                <a:srgbClr val="000000"/>
              </a:buClr>
              <a:buSzPts val="800"/>
              <a:buFont typeface="Arial"/>
              <a:buNone/>
              <a:defRPr b="1" i="0" sz="800" u="none" cap="none" strike="noStrike">
                <a:solidFill>
                  <a:schemeClr val="lt1"/>
                </a:solidFill>
                <a:latin typeface="Avenir"/>
                <a:ea typeface="Avenir"/>
                <a:cs typeface="Avenir"/>
                <a:sym typeface="Avenir"/>
              </a:defRPr>
            </a:lvl3pPr>
            <a:lvl4pPr indent="0" lvl="3" marL="0" marR="0" rtl="0" algn="ctr">
              <a:lnSpc>
                <a:spcPct val="100000"/>
              </a:lnSpc>
              <a:spcBef>
                <a:spcPts val="0"/>
              </a:spcBef>
              <a:spcAft>
                <a:spcPts val="0"/>
              </a:spcAft>
              <a:buClr>
                <a:srgbClr val="000000"/>
              </a:buClr>
              <a:buSzPts val="800"/>
              <a:buFont typeface="Arial"/>
              <a:buNone/>
              <a:defRPr b="1" i="0" sz="800" u="none" cap="none" strike="noStrike">
                <a:solidFill>
                  <a:schemeClr val="lt1"/>
                </a:solidFill>
                <a:latin typeface="Avenir"/>
                <a:ea typeface="Avenir"/>
                <a:cs typeface="Avenir"/>
                <a:sym typeface="Avenir"/>
              </a:defRPr>
            </a:lvl4pPr>
            <a:lvl5pPr indent="0" lvl="4" marL="0" marR="0" rtl="0" algn="ctr">
              <a:lnSpc>
                <a:spcPct val="100000"/>
              </a:lnSpc>
              <a:spcBef>
                <a:spcPts val="0"/>
              </a:spcBef>
              <a:spcAft>
                <a:spcPts val="0"/>
              </a:spcAft>
              <a:buClr>
                <a:srgbClr val="000000"/>
              </a:buClr>
              <a:buSzPts val="800"/>
              <a:buFont typeface="Arial"/>
              <a:buNone/>
              <a:defRPr b="1" i="0" sz="800" u="none" cap="none" strike="noStrike">
                <a:solidFill>
                  <a:schemeClr val="lt1"/>
                </a:solidFill>
                <a:latin typeface="Avenir"/>
                <a:ea typeface="Avenir"/>
                <a:cs typeface="Avenir"/>
                <a:sym typeface="Avenir"/>
              </a:defRPr>
            </a:lvl5pPr>
            <a:lvl6pPr indent="0" lvl="5" marL="0" marR="0" rtl="0" algn="ctr">
              <a:lnSpc>
                <a:spcPct val="100000"/>
              </a:lnSpc>
              <a:spcBef>
                <a:spcPts val="0"/>
              </a:spcBef>
              <a:spcAft>
                <a:spcPts val="0"/>
              </a:spcAft>
              <a:buClr>
                <a:srgbClr val="000000"/>
              </a:buClr>
              <a:buSzPts val="800"/>
              <a:buFont typeface="Arial"/>
              <a:buNone/>
              <a:defRPr b="1" i="0" sz="800" u="none" cap="none" strike="noStrike">
                <a:solidFill>
                  <a:schemeClr val="lt1"/>
                </a:solidFill>
                <a:latin typeface="Avenir"/>
                <a:ea typeface="Avenir"/>
                <a:cs typeface="Avenir"/>
                <a:sym typeface="Avenir"/>
              </a:defRPr>
            </a:lvl6pPr>
            <a:lvl7pPr indent="0" lvl="6" marL="0" marR="0" rtl="0" algn="ctr">
              <a:lnSpc>
                <a:spcPct val="100000"/>
              </a:lnSpc>
              <a:spcBef>
                <a:spcPts val="0"/>
              </a:spcBef>
              <a:spcAft>
                <a:spcPts val="0"/>
              </a:spcAft>
              <a:buClr>
                <a:srgbClr val="000000"/>
              </a:buClr>
              <a:buSzPts val="800"/>
              <a:buFont typeface="Arial"/>
              <a:buNone/>
              <a:defRPr b="1" i="0" sz="800" u="none" cap="none" strike="noStrike">
                <a:solidFill>
                  <a:schemeClr val="lt1"/>
                </a:solidFill>
                <a:latin typeface="Avenir"/>
                <a:ea typeface="Avenir"/>
                <a:cs typeface="Avenir"/>
                <a:sym typeface="Avenir"/>
              </a:defRPr>
            </a:lvl7pPr>
            <a:lvl8pPr indent="0" lvl="7" marL="0" marR="0" rtl="0" algn="ctr">
              <a:lnSpc>
                <a:spcPct val="100000"/>
              </a:lnSpc>
              <a:spcBef>
                <a:spcPts val="0"/>
              </a:spcBef>
              <a:spcAft>
                <a:spcPts val="0"/>
              </a:spcAft>
              <a:buClr>
                <a:srgbClr val="000000"/>
              </a:buClr>
              <a:buSzPts val="800"/>
              <a:buFont typeface="Arial"/>
              <a:buNone/>
              <a:defRPr b="1" i="0" sz="800" u="none" cap="none" strike="noStrike">
                <a:solidFill>
                  <a:schemeClr val="lt1"/>
                </a:solidFill>
                <a:latin typeface="Avenir"/>
                <a:ea typeface="Avenir"/>
                <a:cs typeface="Avenir"/>
                <a:sym typeface="Avenir"/>
              </a:defRPr>
            </a:lvl8pPr>
            <a:lvl9pPr indent="0" lvl="8" marL="0" marR="0" rtl="0" algn="ctr">
              <a:lnSpc>
                <a:spcPct val="100000"/>
              </a:lnSpc>
              <a:spcBef>
                <a:spcPts val="0"/>
              </a:spcBef>
              <a:spcAft>
                <a:spcPts val="0"/>
              </a:spcAft>
              <a:buClr>
                <a:srgbClr val="000000"/>
              </a:buClr>
              <a:buSzPts val="800"/>
              <a:buFont typeface="Arial"/>
              <a:buNone/>
              <a:defRPr b="1" i="0" sz="800" u="none" cap="none" strike="noStrike">
                <a:solidFill>
                  <a:schemeClr val="lt1"/>
                </a:solidFill>
                <a:latin typeface="Avenir"/>
                <a:ea typeface="Avenir"/>
                <a:cs typeface="Avenir"/>
                <a:sym typeface="Avenir"/>
              </a:defRPr>
            </a:lvl9pPr>
          </a:lstStyle>
          <a:p>
            <a:pPr indent="0" lvl="0" marL="0" rtl="0" algn="ctr">
              <a:spcBef>
                <a:spcPts val="0"/>
              </a:spcBef>
              <a:spcAft>
                <a:spcPts val="0"/>
              </a:spcAft>
              <a:buNone/>
            </a:pPr>
            <a:fld id="{00000000-1234-1234-1234-123412341234}" type="slidenum">
              <a:rPr lang="en"/>
              <a:t>‹#›</a:t>
            </a:fld>
            <a:endParaRPr/>
          </a:p>
        </p:txBody>
      </p:sp>
      <p:sp>
        <p:nvSpPr>
          <p:cNvPr id="183" name="Google Shape;183;g2cf22d97c15_1_324"/>
          <p:cNvSpPr/>
          <p:nvPr/>
        </p:nvSpPr>
        <p:spPr>
          <a:xfrm>
            <a:off x="1" y="3878268"/>
            <a:ext cx="1464619" cy="1265232"/>
          </a:xfrm>
          <a:custGeom>
            <a:rect b="b" l="l" r="r" t="t"/>
            <a:pathLst>
              <a:path extrusionOk="0" h="1686976" w="1952825">
                <a:moveTo>
                  <a:pt x="0" y="1543886"/>
                </a:moveTo>
                <a:lnTo>
                  <a:pt x="12241" y="1574954"/>
                </a:lnTo>
                <a:cubicBezTo>
                  <a:pt x="28704" y="1609120"/>
                  <a:pt x="47579" y="1641905"/>
                  <a:pt x="68646" y="1673087"/>
                </a:cubicBezTo>
                <a:lnTo>
                  <a:pt x="80105" y="1686976"/>
                </a:lnTo>
                <a:lnTo>
                  <a:pt x="0" y="1686976"/>
                </a:lnTo>
                <a:close/>
                <a:moveTo>
                  <a:pt x="716691" y="0"/>
                </a:moveTo>
                <a:cubicBezTo>
                  <a:pt x="1399389" y="0"/>
                  <a:pt x="1952825" y="553436"/>
                  <a:pt x="1952825" y="1236134"/>
                </a:cubicBezTo>
                <a:cubicBezTo>
                  <a:pt x="1952825" y="1364140"/>
                  <a:pt x="1933368" y="1487602"/>
                  <a:pt x="1897251" y="1603723"/>
                </a:cubicBezTo>
                <a:lnTo>
                  <a:pt x="1866780" y="1686976"/>
                </a:lnTo>
                <a:lnTo>
                  <a:pt x="1353277" y="1686976"/>
                </a:lnTo>
                <a:lnTo>
                  <a:pt x="1364736" y="1673087"/>
                </a:lnTo>
                <a:cubicBezTo>
                  <a:pt x="1449003" y="1548356"/>
                  <a:pt x="1498207" y="1397991"/>
                  <a:pt x="1498207" y="1236134"/>
                </a:cubicBezTo>
                <a:cubicBezTo>
                  <a:pt x="1498207" y="804515"/>
                  <a:pt x="1148310" y="454618"/>
                  <a:pt x="716691" y="454618"/>
                </a:cubicBezTo>
                <a:cubicBezTo>
                  <a:pt x="446929" y="454618"/>
                  <a:pt x="209090" y="591297"/>
                  <a:pt x="68646" y="799181"/>
                </a:cubicBezTo>
                <a:lnTo>
                  <a:pt x="0" y="925651"/>
                </a:lnTo>
                <a:lnTo>
                  <a:pt x="0" y="230224"/>
                </a:lnTo>
                <a:lnTo>
                  <a:pt x="25557" y="211113"/>
                </a:lnTo>
                <a:cubicBezTo>
                  <a:pt x="222845" y="77827"/>
                  <a:pt x="460679" y="0"/>
                  <a:pt x="716691" y="0"/>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venir"/>
              <a:ea typeface="Avenir"/>
              <a:cs typeface="Avenir"/>
              <a:sym typeface="Aveni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g2cf22d97c15_1_1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g2cf22d97c15_1_1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g2cf22d97c15_1_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g2cf22d97c15_1_20"/>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g2cf22d97c15_1_20"/>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g2cf22d97c15_1_20"/>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g2cf22d97c15_1_2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g2cf22d97c15_1_2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g2cf22d97c15_1_2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g2cf22d97c15_1_28"/>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g2cf22d97c15_1_28"/>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g2cf22d97c15_1_2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g2cf22d97c15_1_32"/>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g2cf22d97c15_1_3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g2cf22d97c15_1_35"/>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g2cf22d97c15_1_35"/>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g2cf22d97c15_1_35"/>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g2cf22d97c15_1_35"/>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g2cf22d97c15_1_3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g2cf22d97c15_1_41"/>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g2cf22d97c15_1_4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theme" Target="../theme/theme1.xml"/><Relationship Id="rId12" Type="http://schemas.openxmlformats.org/officeDocument/2006/relationships/slideLayout" Target="../slideLayouts/slideLayout23.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g2cf22d97c15_1_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g2cf22d97c15_1_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g2cf22d97c15_1_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lt1"/>
        </a:solidFill>
      </p:bgPr>
    </p:bg>
    <p:spTree>
      <p:nvGrpSpPr>
        <p:cNvPr id="50" name="Shape 50"/>
        <p:cNvGrpSpPr/>
        <p:nvPr/>
      </p:nvGrpSpPr>
      <p:grpSpPr>
        <a:xfrm>
          <a:off x="0" y="0"/>
          <a:ext cx="0" cy="0"/>
          <a:chOff x="0" y="0"/>
          <a:chExt cx="0" cy="0"/>
        </a:xfrm>
      </p:grpSpPr>
      <p:sp>
        <p:nvSpPr>
          <p:cNvPr id="51" name="Google Shape;51;g2cf22d97c15_1_19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52" name="Google Shape;52;g2cf22d97c15_1_19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rtl="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rtl="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rtl="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rtl="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rtl="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rtl="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rtl="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rtl="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rtl="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53" name="Google Shape;53;g2cf22d97c15_1_19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lt1"/>
                </a:solidFill>
                <a:latin typeface="Lato"/>
                <a:ea typeface="Lato"/>
                <a:cs typeface="Lato"/>
                <a:sym typeface="Lato"/>
              </a:defRPr>
            </a:lvl1pPr>
            <a:lvl2pPr lvl="1" rtl="0" algn="r">
              <a:buNone/>
              <a:defRPr sz="1000">
                <a:solidFill>
                  <a:schemeClr val="lt1"/>
                </a:solidFill>
                <a:latin typeface="Lato"/>
                <a:ea typeface="Lato"/>
                <a:cs typeface="Lato"/>
                <a:sym typeface="Lato"/>
              </a:defRPr>
            </a:lvl2pPr>
            <a:lvl3pPr lvl="2" rtl="0" algn="r">
              <a:buNone/>
              <a:defRPr sz="1000">
                <a:solidFill>
                  <a:schemeClr val="lt1"/>
                </a:solidFill>
                <a:latin typeface="Lato"/>
                <a:ea typeface="Lato"/>
                <a:cs typeface="Lato"/>
                <a:sym typeface="Lato"/>
              </a:defRPr>
            </a:lvl3pPr>
            <a:lvl4pPr lvl="3" rtl="0" algn="r">
              <a:buNone/>
              <a:defRPr sz="1000">
                <a:solidFill>
                  <a:schemeClr val="lt1"/>
                </a:solidFill>
                <a:latin typeface="Lato"/>
                <a:ea typeface="Lato"/>
                <a:cs typeface="Lato"/>
                <a:sym typeface="Lato"/>
              </a:defRPr>
            </a:lvl4pPr>
            <a:lvl5pPr lvl="4" rtl="0" algn="r">
              <a:buNone/>
              <a:defRPr sz="1000">
                <a:solidFill>
                  <a:schemeClr val="lt1"/>
                </a:solidFill>
                <a:latin typeface="Lato"/>
                <a:ea typeface="Lato"/>
                <a:cs typeface="Lato"/>
                <a:sym typeface="Lato"/>
              </a:defRPr>
            </a:lvl5pPr>
            <a:lvl6pPr lvl="5" rtl="0" algn="r">
              <a:buNone/>
              <a:defRPr sz="1000">
                <a:solidFill>
                  <a:schemeClr val="lt1"/>
                </a:solidFill>
                <a:latin typeface="Lato"/>
                <a:ea typeface="Lato"/>
                <a:cs typeface="Lato"/>
                <a:sym typeface="Lato"/>
              </a:defRPr>
            </a:lvl6pPr>
            <a:lvl7pPr lvl="6" rtl="0" algn="r">
              <a:buNone/>
              <a:defRPr sz="1000">
                <a:solidFill>
                  <a:schemeClr val="lt1"/>
                </a:solidFill>
                <a:latin typeface="Lato"/>
                <a:ea typeface="Lato"/>
                <a:cs typeface="Lato"/>
                <a:sym typeface="Lato"/>
              </a:defRPr>
            </a:lvl7pPr>
            <a:lvl8pPr lvl="7" rtl="0" algn="r">
              <a:buNone/>
              <a:defRPr sz="1000">
                <a:solidFill>
                  <a:schemeClr val="lt1"/>
                </a:solidFill>
                <a:latin typeface="Lato"/>
                <a:ea typeface="Lato"/>
                <a:cs typeface="Lato"/>
                <a:sym typeface="Lato"/>
              </a:defRPr>
            </a:lvl8pPr>
            <a:lvl9pPr lvl="8" rtl="0"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0.xml"/><Relationship Id="rId3"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1.xml"/><Relationship Id="rId3"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2.xml"/><Relationship Id="rId3"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3.xml"/><Relationship Id="rId3"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4.xml"/><Relationship Id="rId3" Type="http://schemas.openxmlformats.org/officeDocument/2006/relationships/image" Target="../media/image27.jpg"/><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5.xml"/><Relationship Id="rId3" Type="http://schemas.openxmlformats.org/officeDocument/2006/relationships/image" Target="../media/image24.png"/><Relationship Id="rId4" Type="http://schemas.openxmlformats.org/officeDocument/2006/relationships/image" Target="../media/image25.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6.xml"/><Relationship Id="rId3" Type="http://schemas.openxmlformats.org/officeDocument/2006/relationships/image" Target="../media/image21.png"/><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7.xml"/><Relationship Id="rId3" Type="http://schemas.openxmlformats.org/officeDocument/2006/relationships/image" Target="../media/image30.png"/><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8.xml"/><Relationship Id="rId3" Type="http://schemas.openxmlformats.org/officeDocument/2006/relationships/image" Target="../media/image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9.xml"/><Relationship Id="rId3" Type="http://schemas.openxmlformats.org/officeDocument/2006/relationships/image" Target="../media/image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xml"/><Relationship Id="rId3" Type="http://schemas.openxmlformats.org/officeDocument/2006/relationships/image" Target="../media/image7.png"/><Relationship Id="rId4" Type="http://schemas.openxmlformats.org/officeDocument/2006/relationships/image" Target="../media/image4.png"/><Relationship Id="rId5" Type="http://schemas.openxmlformats.org/officeDocument/2006/relationships/image" Target="../media/image12.png"/><Relationship Id="rId6" Type="http://schemas.openxmlformats.org/officeDocument/2006/relationships/image" Target="../media/image1.jpg"/><Relationship Id="rId7" Type="http://schemas.openxmlformats.org/officeDocument/2006/relationships/image" Target="../media/image9.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0.xml"/><Relationship Id="rId3" Type="http://schemas.openxmlformats.org/officeDocument/2006/relationships/image" Target="../media/image22.png"/><Relationship Id="rId4" Type="http://schemas.openxmlformats.org/officeDocument/2006/relationships/image" Target="../media/image35.png"/><Relationship Id="rId5" Type="http://schemas.openxmlformats.org/officeDocument/2006/relationships/image" Target="../media/image32.png"/><Relationship Id="rId6" Type="http://schemas.openxmlformats.org/officeDocument/2006/relationships/image" Target="../media/image33.png"/><Relationship Id="rId7" Type="http://schemas.openxmlformats.org/officeDocument/2006/relationships/image" Target="../media/image3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1.xml"/><Relationship Id="rId3" Type="http://schemas.openxmlformats.org/officeDocument/2006/relationships/image" Target="../media/image38.png"/><Relationship Id="rId4" Type="http://schemas.openxmlformats.org/officeDocument/2006/relationships/image" Target="../media/image3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2.xml"/><Relationship Id="rId3" Type="http://schemas.openxmlformats.org/officeDocument/2006/relationships/image" Target="../media/image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3.xml"/><Relationship Id="rId3" Type="http://schemas.openxmlformats.org/officeDocument/2006/relationships/image" Target="../media/image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xml"/><Relationship Id="rId3"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xml"/><Relationship Id="rId3" Type="http://schemas.openxmlformats.org/officeDocument/2006/relationships/image" Target="../media/image6.png"/><Relationship Id="rId4" Type="http://schemas.openxmlformats.org/officeDocument/2006/relationships/image" Target="../media/image3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xml"/><Relationship Id="rId3" Type="http://schemas.openxmlformats.org/officeDocument/2006/relationships/image" Target="../media/image3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11" Type="http://schemas.openxmlformats.org/officeDocument/2006/relationships/image" Target="../media/image16.png"/><Relationship Id="rId10" Type="http://schemas.openxmlformats.org/officeDocument/2006/relationships/image" Target="../media/image18.png"/><Relationship Id="rId1" Type="http://schemas.openxmlformats.org/officeDocument/2006/relationships/slideLayout" Target="../slideLayouts/slideLayout22.xml"/><Relationship Id="rId2" Type="http://schemas.openxmlformats.org/officeDocument/2006/relationships/notesSlide" Target="../notesSlides/notesSlide6.xml"/><Relationship Id="rId3" Type="http://schemas.openxmlformats.org/officeDocument/2006/relationships/image" Target="../media/image8.png"/><Relationship Id="rId4" Type="http://schemas.openxmlformats.org/officeDocument/2006/relationships/image" Target="../media/image10.png"/><Relationship Id="rId9" Type="http://schemas.openxmlformats.org/officeDocument/2006/relationships/image" Target="../media/image15.png"/><Relationship Id="rId5" Type="http://schemas.openxmlformats.org/officeDocument/2006/relationships/image" Target="../media/image11.png"/><Relationship Id="rId6" Type="http://schemas.openxmlformats.org/officeDocument/2006/relationships/image" Target="../media/image13.png"/><Relationship Id="rId7" Type="http://schemas.openxmlformats.org/officeDocument/2006/relationships/image" Target="../media/image17.png"/><Relationship Id="rId8" Type="http://schemas.openxmlformats.org/officeDocument/2006/relationships/image" Target="../media/image1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7.xml"/><Relationship Id="rId3" Type="http://schemas.openxmlformats.org/officeDocument/2006/relationships/image" Target="../media/image26.png"/><Relationship Id="rId4" Type="http://schemas.openxmlformats.org/officeDocument/2006/relationships/image" Target="../media/image31.png"/><Relationship Id="rId5" Type="http://schemas.openxmlformats.org/officeDocument/2006/relationships/image" Target="../media/image20.png"/><Relationship Id="rId6" Type="http://schemas.openxmlformats.org/officeDocument/2006/relationships/image" Target="../media/image1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9.xml"/><Relationship Id="rId3"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g2cf22d97c15_1_190"/>
          <p:cNvSpPr txBox="1"/>
          <p:nvPr/>
        </p:nvSpPr>
        <p:spPr>
          <a:xfrm>
            <a:off x="394075" y="1831150"/>
            <a:ext cx="8509800" cy="1293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400"/>
              <a:t>Shaping Future Engineers: </a:t>
            </a:r>
            <a:endParaRPr b="1" sz="2400"/>
          </a:p>
          <a:p>
            <a:pPr indent="0" lvl="0" marL="0" rtl="0" algn="ctr">
              <a:spcBef>
                <a:spcPts val="0"/>
              </a:spcBef>
              <a:spcAft>
                <a:spcPts val="0"/>
              </a:spcAft>
              <a:buNone/>
            </a:pPr>
            <a:r>
              <a:rPr b="1" lang="en" sz="2400"/>
              <a:t>Strategic Consulting for E4USA's Expansion and Impact</a:t>
            </a:r>
            <a:endParaRPr b="1" sz="2400"/>
          </a:p>
          <a:p>
            <a:pPr indent="0" lvl="0" marL="0" rtl="0" algn="l">
              <a:spcBef>
                <a:spcPts val="0"/>
              </a:spcBef>
              <a:spcAft>
                <a:spcPts val="0"/>
              </a:spcAft>
              <a:buNone/>
            </a:pPr>
            <a:r>
              <a:t/>
            </a:r>
            <a:endParaRPr b="1" sz="2400"/>
          </a:p>
        </p:txBody>
      </p:sp>
      <p:sp>
        <p:nvSpPr>
          <p:cNvPr id="189" name="Google Shape;189;g2cf22d97c15_1_190"/>
          <p:cNvSpPr/>
          <p:nvPr/>
        </p:nvSpPr>
        <p:spPr>
          <a:xfrm>
            <a:off x="0" y="4958075"/>
            <a:ext cx="9144000" cy="185400"/>
          </a:xfrm>
          <a:prstGeom prst="rect">
            <a:avLst/>
          </a:prstGeom>
          <a:solidFill>
            <a:srgbClr val="9B2D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g2cf22d97c15_1_190"/>
          <p:cNvSpPr/>
          <p:nvPr/>
        </p:nvSpPr>
        <p:spPr>
          <a:xfrm>
            <a:off x="11" y="4958077"/>
            <a:ext cx="9144000" cy="49800"/>
          </a:xfrm>
          <a:prstGeom prst="rect">
            <a:avLst/>
          </a:prstGeom>
          <a:solidFill>
            <a:srgbClr val="D3481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91" name="Google Shape;191;g2cf22d97c15_1_190"/>
          <p:cNvPicPr preferRelativeResize="0"/>
          <p:nvPr/>
        </p:nvPicPr>
        <p:blipFill>
          <a:blip r:embed="rId3">
            <a:alphaModFix/>
          </a:blip>
          <a:stretch>
            <a:fillRect/>
          </a:stretch>
        </p:blipFill>
        <p:spPr>
          <a:xfrm>
            <a:off x="6685200" y="1417675"/>
            <a:ext cx="2012375" cy="763425"/>
          </a:xfrm>
          <a:prstGeom prst="rect">
            <a:avLst/>
          </a:prstGeom>
          <a:noFill/>
          <a:ln>
            <a:noFill/>
          </a:ln>
        </p:spPr>
      </p:pic>
      <p:sp>
        <p:nvSpPr>
          <p:cNvPr id="192" name="Google Shape;192;g2cf22d97c15_1_19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g2cf22d97c15_1_508"/>
          <p:cNvSpPr txBox="1"/>
          <p:nvPr/>
        </p:nvSpPr>
        <p:spPr>
          <a:xfrm>
            <a:off x="750450" y="214825"/>
            <a:ext cx="65232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rgbClr val="000000"/>
              </a:buClr>
              <a:buSzPts val="2400"/>
              <a:buFont typeface="Arial"/>
              <a:buNone/>
            </a:pPr>
            <a:r>
              <a:rPr b="1" lang="en" sz="2400"/>
              <a:t>Project Objectives and Benefits : Finance</a:t>
            </a:r>
            <a:endParaRPr b="1" sz="2400"/>
          </a:p>
          <a:p>
            <a:pPr indent="0" lvl="0" marL="0" rtl="0" algn="l">
              <a:spcBef>
                <a:spcPts val="0"/>
              </a:spcBef>
              <a:spcAft>
                <a:spcPts val="0"/>
              </a:spcAft>
              <a:buClr>
                <a:srgbClr val="000000"/>
              </a:buClr>
              <a:buSzPts val="2400"/>
              <a:buFont typeface="Arial"/>
              <a:buNone/>
            </a:pPr>
            <a:r>
              <a:t/>
            </a:r>
            <a:endParaRPr b="1" sz="2400"/>
          </a:p>
        </p:txBody>
      </p:sp>
      <p:pic>
        <p:nvPicPr>
          <p:cNvPr id="421" name="Google Shape;421;g2cf22d97c15_1_508"/>
          <p:cNvPicPr preferRelativeResize="0"/>
          <p:nvPr/>
        </p:nvPicPr>
        <p:blipFill rotWithShape="1">
          <a:blip r:embed="rId3">
            <a:alphaModFix/>
          </a:blip>
          <a:srcRect b="0" l="0" r="0" t="0"/>
          <a:stretch/>
        </p:blipFill>
        <p:spPr>
          <a:xfrm>
            <a:off x="6749925" y="4454550"/>
            <a:ext cx="2310374" cy="513300"/>
          </a:xfrm>
          <a:prstGeom prst="rect">
            <a:avLst/>
          </a:prstGeom>
          <a:noFill/>
          <a:ln>
            <a:noFill/>
          </a:ln>
        </p:spPr>
      </p:pic>
      <p:sp>
        <p:nvSpPr>
          <p:cNvPr id="422" name="Google Shape;422;g2cf22d97c15_1_508"/>
          <p:cNvSpPr txBox="1"/>
          <p:nvPr>
            <p:ph idx="4294967295" type="body"/>
          </p:nvPr>
        </p:nvSpPr>
        <p:spPr>
          <a:xfrm>
            <a:off x="311700" y="1324650"/>
            <a:ext cx="8520600" cy="24942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normAutofit fontScale="25000" lnSpcReduction="20000"/>
          </a:bodyPr>
          <a:lstStyle/>
          <a:p>
            <a:pPr indent="0" lvl="0" marL="0" rtl="0" algn="l">
              <a:spcBef>
                <a:spcPts val="1200"/>
              </a:spcBef>
              <a:spcAft>
                <a:spcPts val="0"/>
              </a:spcAft>
              <a:buNone/>
            </a:pPr>
            <a:r>
              <a:rPr b="1" lang="en" sz="4850">
                <a:solidFill>
                  <a:srgbClr val="000000"/>
                </a:solidFill>
                <a:latin typeface="Arial"/>
                <a:ea typeface="Arial"/>
                <a:cs typeface="Arial"/>
                <a:sym typeface="Arial"/>
              </a:rPr>
              <a:t>Project Objective 1: Financial strategy optimization</a:t>
            </a:r>
            <a:endParaRPr b="1" sz="4850">
              <a:solidFill>
                <a:srgbClr val="000000"/>
              </a:solidFill>
              <a:latin typeface="Arial"/>
              <a:ea typeface="Arial"/>
              <a:cs typeface="Arial"/>
              <a:sym typeface="Arial"/>
            </a:endParaRPr>
          </a:p>
          <a:p>
            <a:pPr indent="-305593" lvl="0" marL="457200" rtl="0" algn="l">
              <a:spcBef>
                <a:spcPts val="1200"/>
              </a:spcBef>
              <a:spcAft>
                <a:spcPts val="0"/>
              </a:spcAft>
              <a:buClr>
                <a:srgbClr val="000000"/>
              </a:buClr>
              <a:buSzPct val="100000"/>
              <a:buFont typeface="Arial"/>
              <a:buChar char="●"/>
            </a:pPr>
            <a:r>
              <a:rPr lang="en" sz="4850">
                <a:solidFill>
                  <a:srgbClr val="000000"/>
                </a:solidFill>
                <a:latin typeface="Arial"/>
                <a:ea typeface="Arial"/>
                <a:cs typeface="Arial"/>
                <a:sym typeface="Arial"/>
              </a:rPr>
              <a:t>Evaluate current financial sources and identify strengths, weaknesses and gaps in funding structure.</a:t>
            </a:r>
            <a:endParaRPr sz="4850">
              <a:solidFill>
                <a:srgbClr val="000000"/>
              </a:solidFill>
              <a:latin typeface="Arial"/>
              <a:ea typeface="Arial"/>
              <a:cs typeface="Arial"/>
              <a:sym typeface="Arial"/>
            </a:endParaRPr>
          </a:p>
          <a:p>
            <a:pPr indent="-305593" lvl="0" marL="457200" rtl="0" algn="l">
              <a:spcBef>
                <a:spcPts val="0"/>
              </a:spcBef>
              <a:spcAft>
                <a:spcPts val="0"/>
              </a:spcAft>
              <a:buClr>
                <a:srgbClr val="000000"/>
              </a:buClr>
              <a:buSzPct val="100000"/>
              <a:buFont typeface="Arial"/>
              <a:buChar char="●"/>
            </a:pPr>
            <a:r>
              <a:rPr lang="en" sz="4850">
                <a:solidFill>
                  <a:srgbClr val="000000"/>
                </a:solidFill>
                <a:latin typeface="Arial"/>
                <a:ea typeface="Arial"/>
                <a:cs typeface="Arial"/>
                <a:sym typeface="Arial"/>
              </a:rPr>
              <a:t>Explore new revenue streams and seek partnerships aligned with mission of E4USA. (corporations, philanthropic organizations and government agencies)</a:t>
            </a:r>
            <a:endParaRPr sz="4850">
              <a:solidFill>
                <a:srgbClr val="000000"/>
              </a:solidFill>
              <a:latin typeface="Arial"/>
              <a:ea typeface="Arial"/>
              <a:cs typeface="Arial"/>
              <a:sym typeface="Arial"/>
            </a:endParaRPr>
          </a:p>
          <a:p>
            <a:pPr indent="0" lvl="0" marL="0" rtl="0" algn="l">
              <a:spcBef>
                <a:spcPts val="1200"/>
              </a:spcBef>
              <a:spcAft>
                <a:spcPts val="0"/>
              </a:spcAft>
              <a:buNone/>
            </a:pPr>
            <a:r>
              <a:rPr b="1" lang="en" sz="4850">
                <a:solidFill>
                  <a:srgbClr val="000000"/>
                </a:solidFill>
                <a:latin typeface="Arial"/>
                <a:ea typeface="Arial"/>
                <a:cs typeface="Arial"/>
                <a:sym typeface="Arial"/>
              </a:rPr>
              <a:t>Benefits</a:t>
            </a:r>
            <a:r>
              <a:rPr lang="en" sz="4850">
                <a:solidFill>
                  <a:srgbClr val="000000"/>
                </a:solidFill>
                <a:latin typeface="Arial"/>
                <a:ea typeface="Arial"/>
                <a:cs typeface="Arial"/>
                <a:sym typeface="Arial"/>
              </a:rPr>
              <a:t>: </a:t>
            </a:r>
            <a:endParaRPr sz="4850">
              <a:solidFill>
                <a:srgbClr val="000000"/>
              </a:solidFill>
              <a:latin typeface="Arial"/>
              <a:ea typeface="Arial"/>
              <a:cs typeface="Arial"/>
              <a:sym typeface="Arial"/>
            </a:endParaRPr>
          </a:p>
          <a:p>
            <a:pPr indent="-305593" lvl="0" marL="457200" rtl="0" algn="l">
              <a:spcBef>
                <a:spcPts val="1200"/>
              </a:spcBef>
              <a:spcAft>
                <a:spcPts val="0"/>
              </a:spcAft>
              <a:buClr>
                <a:srgbClr val="000000"/>
              </a:buClr>
              <a:buSzPct val="100000"/>
              <a:buFont typeface="Arial"/>
              <a:buChar char="●"/>
            </a:pPr>
            <a:r>
              <a:rPr lang="en" sz="4850">
                <a:solidFill>
                  <a:srgbClr val="000000"/>
                </a:solidFill>
                <a:latin typeface="Arial"/>
                <a:ea typeface="Arial"/>
                <a:cs typeface="Arial"/>
                <a:sym typeface="Arial"/>
              </a:rPr>
              <a:t>Sustainability: Ensures long-term financial stability.</a:t>
            </a:r>
            <a:endParaRPr sz="4850">
              <a:solidFill>
                <a:srgbClr val="000000"/>
              </a:solidFill>
              <a:latin typeface="Arial"/>
              <a:ea typeface="Arial"/>
              <a:cs typeface="Arial"/>
              <a:sym typeface="Arial"/>
            </a:endParaRPr>
          </a:p>
          <a:p>
            <a:pPr indent="-305593" lvl="0" marL="457200" rtl="0" algn="l">
              <a:spcBef>
                <a:spcPts val="0"/>
              </a:spcBef>
              <a:spcAft>
                <a:spcPts val="0"/>
              </a:spcAft>
              <a:buClr>
                <a:srgbClr val="000000"/>
              </a:buClr>
              <a:buSzPct val="100000"/>
              <a:buFont typeface="Arial"/>
              <a:buChar char="●"/>
            </a:pPr>
            <a:r>
              <a:rPr lang="en" sz="4850">
                <a:solidFill>
                  <a:srgbClr val="000000"/>
                </a:solidFill>
                <a:latin typeface="Arial"/>
                <a:ea typeface="Arial"/>
                <a:cs typeface="Arial"/>
                <a:sym typeface="Arial"/>
              </a:rPr>
              <a:t>Flexibility: Provides resilience against economic uncertainties.</a:t>
            </a:r>
            <a:endParaRPr sz="4850">
              <a:solidFill>
                <a:srgbClr val="000000"/>
              </a:solidFill>
              <a:latin typeface="Arial"/>
              <a:ea typeface="Arial"/>
              <a:cs typeface="Arial"/>
              <a:sym typeface="Arial"/>
            </a:endParaRPr>
          </a:p>
          <a:p>
            <a:pPr indent="-305593" lvl="0" marL="457200" rtl="0" algn="l">
              <a:spcBef>
                <a:spcPts val="0"/>
              </a:spcBef>
              <a:spcAft>
                <a:spcPts val="0"/>
              </a:spcAft>
              <a:buClr>
                <a:srgbClr val="000000"/>
              </a:buClr>
              <a:buSzPct val="100000"/>
              <a:buFont typeface="Arial"/>
              <a:buChar char="●"/>
            </a:pPr>
            <a:r>
              <a:rPr lang="en" sz="4850">
                <a:solidFill>
                  <a:srgbClr val="000000"/>
                </a:solidFill>
                <a:latin typeface="Arial"/>
                <a:ea typeface="Arial"/>
                <a:cs typeface="Arial"/>
                <a:sym typeface="Arial"/>
              </a:rPr>
              <a:t>Growth: Facilitates expansion of new programs and initiatives.</a:t>
            </a:r>
            <a:endParaRPr sz="4850">
              <a:solidFill>
                <a:srgbClr val="000000"/>
              </a:solidFill>
              <a:latin typeface="Arial"/>
              <a:ea typeface="Arial"/>
              <a:cs typeface="Arial"/>
              <a:sym typeface="Arial"/>
            </a:endParaRPr>
          </a:p>
          <a:p>
            <a:pPr indent="-305593" lvl="0" marL="457200" rtl="0" algn="l">
              <a:spcBef>
                <a:spcPts val="0"/>
              </a:spcBef>
              <a:spcAft>
                <a:spcPts val="0"/>
              </a:spcAft>
              <a:buClr>
                <a:srgbClr val="000000"/>
              </a:buClr>
              <a:buSzPct val="100000"/>
              <a:buFont typeface="Arial"/>
              <a:buChar char="●"/>
            </a:pPr>
            <a:r>
              <a:rPr lang="en" sz="4850">
                <a:solidFill>
                  <a:srgbClr val="000000"/>
                </a:solidFill>
                <a:latin typeface="Arial"/>
                <a:ea typeface="Arial"/>
                <a:cs typeface="Arial"/>
                <a:sym typeface="Arial"/>
              </a:rPr>
              <a:t>Innovation: Development of new projects and partnerships.</a:t>
            </a:r>
            <a:endParaRPr sz="4850">
              <a:solidFill>
                <a:srgbClr val="000000"/>
              </a:solidFill>
              <a:latin typeface="Arial"/>
              <a:ea typeface="Arial"/>
              <a:cs typeface="Arial"/>
              <a:sym typeface="Arial"/>
            </a:endParaRPr>
          </a:p>
          <a:p>
            <a:pPr indent="-305593" lvl="0" marL="457200" rtl="0" algn="l">
              <a:spcBef>
                <a:spcPts val="0"/>
              </a:spcBef>
              <a:spcAft>
                <a:spcPts val="0"/>
              </a:spcAft>
              <a:buClr>
                <a:srgbClr val="000000"/>
              </a:buClr>
              <a:buSzPct val="100000"/>
              <a:buFont typeface="Arial"/>
              <a:buChar char="●"/>
            </a:pPr>
            <a:r>
              <a:rPr lang="en" sz="4850">
                <a:solidFill>
                  <a:srgbClr val="000000"/>
                </a:solidFill>
                <a:latin typeface="Arial"/>
                <a:ea typeface="Arial"/>
                <a:cs typeface="Arial"/>
                <a:sym typeface="Arial"/>
              </a:rPr>
              <a:t>Impact:  The organization can fulfill its mission and create positive change.</a:t>
            </a:r>
            <a:endParaRPr sz="4850">
              <a:solidFill>
                <a:srgbClr val="000000"/>
              </a:solidFill>
              <a:latin typeface="Arial"/>
              <a:ea typeface="Arial"/>
              <a:cs typeface="Arial"/>
              <a:sym typeface="Arial"/>
            </a:endParaRPr>
          </a:p>
          <a:p>
            <a:pPr indent="0" lvl="0" marL="0" rtl="0" algn="l">
              <a:lnSpc>
                <a:spcPct val="100000"/>
              </a:lnSpc>
              <a:spcBef>
                <a:spcPts val="0"/>
              </a:spcBef>
              <a:spcAft>
                <a:spcPts val="0"/>
              </a:spcAft>
              <a:buClr>
                <a:srgbClr val="000000"/>
              </a:buClr>
              <a:buSzPct val="118181"/>
              <a:buNone/>
            </a:pPr>
            <a:r>
              <a:t/>
            </a:r>
            <a:endParaRPr sz="4400">
              <a:solidFill>
                <a:srgbClr val="0D0D0D"/>
              </a:solidFill>
              <a:highlight>
                <a:schemeClr val="lt1"/>
              </a:highlight>
              <a:latin typeface="Arial"/>
              <a:ea typeface="Arial"/>
              <a:cs typeface="Arial"/>
              <a:sym typeface="Arial"/>
            </a:endParaRPr>
          </a:p>
          <a:p>
            <a:pPr indent="0" lvl="0" marL="0" rtl="0" algn="l">
              <a:lnSpc>
                <a:spcPct val="100000"/>
              </a:lnSpc>
              <a:spcBef>
                <a:spcPts val="0"/>
              </a:spcBef>
              <a:spcAft>
                <a:spcPts val="0"/>
              </a:spcAft>
              <a:buClr>
                <a:srgbClr val="000000"/>
              </a:buClr>
              <a:buSzPct val="118181"/>
              <a:buNone/>
            </a:pPr>
            <a:r>
              <a:t/>
            </a:r>
            <a:endParaRPr sz="4400">
              <a:solidFill>
                <a:srgbClr val="0D0D0D"/>
              </a:solidFill>
              <a:highlight>
                <a:schemeClr val="lt1"/>
              </a:highlight>
              <a:latin typeface="Arial"/>
              <a:ea typeface="Arial"/>
              <a:cs typeface="Arial"/>
              <a:sym typeface="Arial"/>
            </a:endParaRPr>
          </a:p>
          <a:p>
            <a:pPr indent="0" lvl="0" marL="0" rtl="0" algn="l">
              <a:lnSpc>
                <a:spcPct val="100000"/>
              </a:lnSpc>
              <a:spcBef>
                <a:spcPts val="0"/>
              </a:spcBef>
              <a:spcAft>
                <a:spcPts val="0"/>
              </a:spcAft>
              <a:buClr>
                <a:srgbClr val="000000"/>
              </a:buClr>
              <a:buSzPct val="118181"/>
              <a:buNone/>
            </a:pPr>
            <a:r>
              <a:t/>
            </a:r>
            <a:endParaRPr sz="4400">
              <a:solidFill>
                <a:srgbClr val="0D0D0D"/>
              </a:solidFill>
              <a:highlight>
                <a:schemeClr val="lt1"/>
              </a:highlight>
              <a:latin typeface="Arial"/>
              <a:ea typeface="Arial"/>
              <a:cs typeface="Arial"/>
              <a:sym typeface="Arial"/>
            </a:endParaRPr>
          </a:p>
          <a:p>
            <a:pPr indent="0" lvl="0" marL="0" rtl="0" algn="l">
              <a:lnSpc>
                <a:spcPct val="100000"/>
              </a:lnSpc>
              <a:spcBef>
                <a:spcPts val="0"/>
              </a:spcBef>
              <a:spcAft>
                <a:spcPts val="0"/>
              </a:spcAft>
              <a:buClr>
                <a:srgbClr val="000000"/>
              </a:buClr>
              <a:buSzPct val="118181"/>
              <a:buNone/>
            </a:pPr>
            <a:r>
              <a:t/>
            </a:r>
            <a:endParaRPr sz="4400">
              <a:solidFill>
                <a:srgbClr val="0D0D0D"/>
              </a:solidFill>
              <a:highlight>
                <a:schemeClr val="lt1"/>
              </a:highlight>
              <a:latin typeface="Arial"/>
              <a:ea typeface="Arial"/>
              <a:cs typeface="Arial"/>
              <a:sym typeface="Arial"/>
            </a:endParaRPr>
          </a:p>
          <a:p>
            <a:pPr indent="0" lvl="0" marL="0" rtl="0" algn="l">
              <a:lnSpc>
                <a:spcPct val="100000"/>
              </a:lnSpc>
              <a:spcBef>
                <a:spcPts val="0"/>
              </a:spcBef>
              <a:spcAft>
                <a:spcPts val="0"/>
              </a:spcAft>
              <a:buClr>
                <a:srgbClr val="000000"/>
              </a:buClr>
              <a:buSzPts val="1300"/>
              <a:buNone/>
            </a:pPr>
            <a:r>
              <a:t/>
            </a:r>
            <a:endParaRPr sz="939">
              <a:solidFill>
                <a:srgbClr val="0D0D0D"/>
              </a:solidFill>
              <a:latin typeface="Arial"/>
              <a:ea typeface="Arial"/>
              <a:cs typeface="Arial"/>
              <a:sym typeface="Arial"/>
            </a:endParaRPr>
          </a:p>
          <a:p>
            <a:pPr indent="0" lvl="0" marL="0" rtl="0" algn="l">
              <a:spcBef>
                <a:spcPts val="0"/>
              </a:spcBef>
              <a:spcAft>
                <a:spcPts val="0"/>
              </a:spcAft>
              <a:buClr>
                <a:srgbClr val="000000"/>
              </a:buClr>
              <a:buSzPct val="306784"/>
              <a:buNone/>
            </a:pPr>
            <a:r>
              <a:t/>
            </a:r>
            <a:endParaRPr sz="1695">
              <a:solidFill>
                <a:srgbClr val="0D0D0D"/>
              </a:solidFill>
              <a:latin typeface="Arial"/>
              <a:ea typeface="Arial"/>
              <a:cs typeface="Arial"/>
              <a:sym typeface="Arial"/>
            </a:endParaRPr>
          </a:p>
          <a:p>
            <a:pPr indent="0" lvl="0" marL="0" rtl="0" algn="l">
              <a:spcBef>
                <a:spcPts val="1200"/>
              </a:spcBef>
              <a:spcAft>
                <a:spcPts val="0"/>
              </a:spcAft>
              <a:buClr>
                <a:srgbClr val="000000"/>
              </a:buClr>
              <a:buSzPct val="157377"/>
              <a:buNone/>
            </a:pPr>
            <a:r>
              <a:t/>
            </a:r>
            <a:endParaRPr b="1" sz="1525">
              <a:solidFill>
                <a:srgbClr val="0D0D0D"/>
              </a:solidFill>
            </a:endParaRPr>
          </a:p>
          <a:p>
            <a:pPr indent="0" lvl="0" marL="137868" rtl="0" algn="l">
              <a:lnSpc>
                <a:spcPct val="170000"/>
              </a:lnSpc>
              <a:spcBef>
                <a:spcPts val="0"/>
              </a:spcBef>
              <a:spcAft>
                <a:spcPts val="0"/>
              </a:spcAft>
              <a:buClr>
                <a:schemeClr val="dk1"/>
              </a:buClr>
              <a:buSzPct val="70454"/>
              <a:buNone/>
            </a:pPr>
            <a:r>
              <a:t/>
            </a:r>
            <a:endParaRPr sz="4400">
              <a:solidFill>
                <a:schemeClr val="dk1"/>
              </a:solidFill>
              <a:latin typeface="Arial"/>
              <a:ea typeface="Arial"/>
              <a:cs typeface="Arial"/>
              <a:sym typeface="Arial"/>
            </a:endParaRPr>
          </a:p>
          <a:p>
            <a:pPr indent="0" lvl="0" marL="137868" rtl="0" algn="l">
              <a:lnSpc>
                <a:spcPct val="170000"/>
              </a:lnSpc>
              <a:spcBef>
                <a:spcPts val="0"/>
              </a:spcBef>
              <a:spcAft>
                <a:spcPts val="0"/>
              </a:spcAft>
              <a:buClr>
                <a:schemeClr val="dk1"/>
              </a:buClr>
              <a:buSzPct val="70454"/>
              <a:buNone/>
            </a:pPr>
            <a:r>
              <a:t/>
            </a:r>
            <a:endParaRPr sz="4400">
              <a:solidFill>
                <a:schemeClr val="dk1"/>
              </a:solidFill>
              <a:latin typeface="Arial"/>
              <a:ea typeface="Arial"/>
              <a:cs typeface="Arial"/>
              <a:sym typeface="Arial"/>
            </a:endParaRPr>
          </a:p>
          <a:p>
            <a:pPr indent="0" lvl="0" marL="137868" rtl="0" algn="l">
              <a:lnSpc>
                <a:spcPct val="170000"/>
              </a:lnSpc>
              <a:spcBef>
                <a:spcPts val="0"/>
              </a:spcBef>
              <a:spcAft>
                <a:spcPts val="0"/>
              </a:spcAft>
              <a:buClr>
                <a:schemeClr val="dk1"/>
              </a:buClr>
              <a:buSzPct val="70454"/>
              <a:buNone/>
            </a:pPr>
            <a:r>
              <a:t/>
            </a:r>
            <a:endParaRPr sz="4400">
              <a:solidFill>
                <a:schemeClr val="dk1"/>
              </a:solidFill>
              <a:latin typeface="Arial"/>
              <a:ea typeface="Arial"/>
              <a:cs typeface="Arial"/>
              <a:sym typeface="Arial"/>
            </a:endParaRPr>
          </a:p>
          <a:p>
            <a:pPr indent="0" lvl="0" marL="0" rtl="0" algn="l">
              <a:lnSpc>
                <a:spcPct val="115000"/>
              </a:lnSpc>
              <a:spcBef>
                <a:spcPts val="0"/>
              </a:spcBef>
              <a:spcAft>
                <a:spcPts val="0"/>
              </a:spcAft>
              <a:buSzPct val="333333"/>
              <a:buNone/>
            </a:pPr>
            <a:r>
              <a:t/>
            </a:r>
            <a:endParaRPr sz="1200">
              <a:solidFill>
                <a:schemeClr val="dk1"/>
              </a:solidFill>
              <a:latin typeface="Georgia"/>
              <a:ea typeface="Georgia"/>
              <a:cs typeface="Georgia"/>
              <a:sym typeface="Georgia"/>
            </a:endParaRPr>
          </a:p>
        </p:txBody>
      </p:sp>
      <p:sp>
        <p:nvSpPr>
          <p:cNvPr id="423" name="Google Shape;423;g2cf22d97c15_1_50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sp>
        <p:nvSpPr>
          <p:cNvPr id="428" name="Google Shape;428;g2cf22d97c15_1_514"/>
          <p:cNvSpPr txBox="1"/>
          <p:nvPr/>
        </p:nvSpPr>
        <p:spPr>
          <a:xfrm>
            <a:off x="750450" y="214825"/>
            <a:ext cx="65232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rgbClr val="000000"/>
              </a:buClr>
              <a:buSzPts val="2400"/>
              <a:buFont typeface="Arial"/>
              <a:buNone/>
            </a:pPr>
            <a:r>
              <a:rPr b="1" lang="en" sz="2400"/>
              <a:t>Project Objectives and Benefits : Marketing</a:t>
            </a:r>
            <a:endParaRPr b="1" sz="2400"/>
          </a:p>
          <a:p>
            <a:pPr indent="0" lvl="0" marL="0" rtl="0" algn="l">
              <a:spcBef>
                <a:spcPts val="0"/>
              </a:spcBef>
              <a:spcAft>
                <a:spcPts val="0"/>
              </a:spcAft>
              <a:buClr>
                <a:srgbClr val="000000"/>
              </a:buClr>
              <a:buSzPts val="2400"/>
              <a:buFont typeface="Arial"/>
              <a:buNone/>
            </a:pPr>
            <a:r>
              <a:t/>
            </a:r>
            <a:endParaRPr b="1" sz="2400"/>
          </a:p>
        </p:txBody>
      </p:sp>
      <p:pic>
        <p:nvPicPr>
          <p:cNvPr id="429" name="Google Shape;429;g2cf22d97c15_1_514"/>
          <p:cNvPicPr preferRelativeResize="0"/>
          <p:nvPr/>
        </p:nvPicPr>
        <p:blipFill rotWithShape="1">
          <a:blip r:embed="rId3">
            <a:alphaModFix/>
          </a:blip>
          <a:srcRect b="0" l="0" r="0" t="0"/>
          <a:stretch/>
        </p:blipFill>
        <p:spPr>
          <a:xfrm>
            <a:off x="6749925" y="4454550"/>
            <a:ext cx="2310374" cy="513300"/>
          </a:xfrm>
          <a:prstGeom prst="rect">
            <a:avLst/>
          </a:prstGeom>
          <a:noFill/>
          <a:ln>
            <a:noFill/>
          </a:ln>
        </p:spPr>
      </p:pic>
      <p:sp>
        <p:nvSpPr>
          <p:cNvPr id="430" name="Google Shape;430;g2cf22d97c15_1_514"/>
          <p:cNvSpPr txBox="1"/>
          <p:nvPr>
            <p:ph idx="4294967295" type="body"/>
          </p:nvPr>
        </p:nvSpPr>
        <p:spPr>
          <a:xfrm>
            <a:off x="311700" y="1154550"/>
            <a:ext cx="8520600" cy="28344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normAutofit fontScale="25000" lnSpcReduction="20000"/>
          </a:bodyPr>
          <a:lstStyle/>
          <a:p>
            <a:pPr indent="0" lvl="0" marL="0" rtl="0" algn="l">
              <a:spcBef>
                <a:spcPts val="1200"/>
              </a:spcBef>
              <a:spcAft>
                <a:spcPts val="0"/>
              </a:spcAft>
              <a:buNone/>
            </a:pPr>
            <a:r>
              <a:rPr b="1" lang="en" sz="4800">
                <a:solidFill>
                  <a:srgbClr val="000000"/>
                </a:solidFill>
                <a:latin typeface="Arial"/>
                <a:ea typeface="Arial"/>
                <a:cs typeface="Arial"/>
                <a:sym typeface="Arial"/>
              </a:rPr>
              <a:t>Project Objective 2: Marketing strategy optimization</a:t>
            </a:r>
            <a:endParaRPr b="1" sz="4800">
              <a:solidFill>
                <a:srgbClr val="000000"/>
              </a:solidFill>
              <a:latin typeface="Arial"/>
              <a:ea typeface="Arial"/>
              <a:cs typeface="Arial"/>
              <a:sym typeface="Arial"/>
            </a:endParaRPr>
          </a:p>
          <a:p>
            <a:pPr indent="-298607" lvl="0" marL="457200" rtl="0" algn="l">
              <a:spcBef>
                <a:spcPts val="1200"/>
              </a:spcBef>
              <a:spcAft>
                <a:spcPts val="0"/>
              </a:spcAft>
              <a:buClr>
                <a:srgbClr val="000000"/>
              </a:buClr>
              <a:buSzPct val="100000"/>
              <a:buFont typeface="Arial"/>
              <a:buChar char="●"/>
            </a:pPr>
            <a:r>
              <a:rPr lang="en" sz="4800">
                <a:solidFill>
                  <a:srgbClr val="000000"/>
                </a:solidFill>
                <a:latin typeface="Arial"/>
                <a:ea typeface="Arial"/>
                <a:cs typeface="Arial"/>
                <a:sym typeface="Arial"/>
              </a:rPr>
              <a:t>Identify demographic needs and understand the ideal communication channels.</a:t>
            </a:r>
            <a:endParaRPr sz="4800">
              <a:solidFill>
                <a:srgbClr val="000000"/>
              </a:solidFill>
              <a:latin typeface="Arial"/>
              <a:ea typeface="Arial"/>
              <a:cs typeface="Arial"/>
              <a:sym typeface="Arial"/>
            </a:endParaRPr>
          </a:p>
          <a:p>
            <a:pPr indent="-298607" lvl="0" marL="457200" rtl="0" algn="l">
              <a:spcBef>
                <a:spcPts val="0"/>
              </a:spcBef>
              <a:spcAft>
                <a:spcPts val="0"/>
              </a:spcAft>
              <a:buClr>
                <a:srgbClr val="000000"/>
              </a:buClr>
              <a:buSzPct val="100000"/>
              <a:buFont typeface="Arial"/>
              <a:buChar char="●"/>
            </a:pPr>
            <a:r>
              <a:rPr lang="en" sz="4800">
                <a:solidFill>
                  <a:srgbClr val="000000"/>
                </a:solidFill>
                <a:latin typeface="Arial"/>
                <a:ea typeface="Arial"/>
                <a:cs typeface="Arial"/>
                <a:sym typeface="Arial"/>
              </a:rPr>
              <a:t>Develop a comprehensive marketing plan using different channels online and offline.</a:t>
            </a:r>
            <a:endParaRPr sz="4800">
              <a:solidFill>
                <a:srgbClr val="000000"/>
              </a:solidFill>
              <a:latin typeface="Arial"/>
              <a:ea typeface="Arial"/>
              <a:cs typeface="Arial"/>
              <a:sym typeface="Arial"/>
            </a:endParaRPr>
          </a:p>
          <a:p>
            <a:pPr indent="-298607" lvl="0" marL="457200" rtl="0" algn="l">
              <a:spcBef>
                <a:spcPts val="0"/>
              </a:spcBef>
              <a:spcAft>
                <a:spcPts val="0"/>
              </a:spcAft>
              <a:buClr>
                <a:srgbClr val="000000"/>
              </a:buClr>
              <a:buSzPct val="100000"/>
              <a:buFont typeface="Arial"/>
              <a:buChar char="●"/>
            </a:pPr>
            <a:r>
              <a:rPr lang="en" sz="4800">
                <a:solidFill>
                  <a:srgbClr val="000000"/>
                </a:solidFill>
                <a:latin typeface="Arial"/>
                <a:ea typeface="Arial"/>
                <a:cs typeface="Arial"/>
                <a:sym typeface="Arial"/>
              </a:rPr>
              <a:t>Tailor marketing efforts to reach diverse populations in different regions and socioeconomic backgrounds.</a:t>
            </a:r>
            <a:endParaRPr sz="4800">
              <a:solidFill>
                <a:srgbClr val="000000"/>
              </a:solidFill>
              <a:latin typeface="Arial"/>
              <a:ea typeface="Arial"/>
              <a:cs typeface="Arial"/>
              <a:sym typeface="Arial"/>
            </a:endParaRPr>
          </a:p>
          <a:p>
            <a:pPr indent="-298607" lvl="0" marL="457200" rtl="0" algn="l">
              <a:spcBef>
                <a:spcPts val="0"/>
              </a:spcBef>
              <a:spcAft>
                <a:spcPts val="0"/>
              </a:spcAft>
              <a:buClr>
                <a:srgbClr val="000000"/>
              </a:buClr>
              <a:buSzPct val="100000"/>
              <a:buFont typeface="Arial"/>
              <a:buChar char="●"/>
            </a:pPr>
            <a:r>
              <a:rPr lang="en" sz="4800">
                <a:solidFill>
                  <a:srgbClr val="000000"/>
                </a:solidFill>
                <a:latin typeface="Arial"/>
                <a:ea typeface="Arial"/>
                <a:cs typeface="Arial"/>
                <a:sym typeface="Arial"/>
              </a:rPr>
              <a:t>Collaborate with educational institutions, community organizations, and industry partners to extend reach and access new audiences.</a:t>
            </a:r>
            <a:endParaRPr sz="4800">
              <a:solidFill>
                <a:srgbClr val="000000"/>
              </a:solidFill>
              <a:latin typeface="Arial"/>
              <a:ea typeface="Arial"/>
              <a:cs typeface="Arial"/>
              <a:sym typeface="Arial"/>
            </a:endParaRPr>
          </a:p>
          <a:p>
            <a:pPr indent="0" lvl="0" marL="0" rtl="0" algn="l">
              <a:spcBef>
                <a:spcPts val="1200"/>
              </a:spcBef>
              <a:spcAft>
                <a:spcPts val="0"/>
              </a:spcAft>
              <a:buNone/>
            </a:pPr>
            <a:r>
              <a:rPr b="1" lang="en" sz="4800">
                <a:solidFill>
                  <a:srgbClr val="000000"/>
                </a:solidFill>
                <a:latin typeface="Arial"/>
                <a:ea typeface="Arial"/>
                <a:cs typeface="Arial"/>
                <a:sym typeface="Arial"/>
              </a:rPr>
              <a:t>Benefits: </a:t>
            </a:r>
            <a:endParaRPr b="1" sz="4800">
              <a:solidFill>
                <a:srgbClr val="000000"/>
              </a:solidFill>
              <a:latin typeface="Arial"/>
              <a:ea typeface="Arial"/>
              <a:cs typeface="Arial"/>
              <a:sym typeface="Arial"/>
            </a:endParaRPr>
          </a:p>
          <a:p>
            <a:pPr indent="-299085" lvl="0" marL="457200" rtl="0" algn="l">
              <a:spcBef>
                <a:spcPts val="1200"/>
              </a:spcBef>
              <a:spcAft>
                <a:spcPts val="0"/>
              </a:spcAft>
              <a:buClr>
                <a:srgbClr val="000000"/>
              </a:buClr>
              <a:buSzPct val="100000"/>
              <a:buFont typeface="Arial"/>
              <a:buAutoNum type="arabicPeriod"/>
            </a:pPr>
            <a:r>
              <a:rPr lang="en" sz="4800">
                <a:solidFill>
                  <a:srgbClr val="000000"/>
                </a:solidFill>
                <a:latin typeface="Arial"/>
                <a:ea typeface="Arial"/>
                <a:cs typeface="Arial"/>
                <a:sym typeface="Arial"/>
              </a:rPr>
              <a:t>Increased Awareness and Engagement</a:t>
            </a:r>
            <a:endParaRPr sz="4800">
              <a:solidFill>
                <a:srgbClr val="000000"/>
              </a:solidFill>
              <a:latin typeface="Arial"/>
              <a:ea typeface="Arial"/>
              <a:cs typeface="Arial"/>
              <a:sym typeface="Arial"/>
            </a:endParaRPr>
          </a:p>
          <a:p>
            <a:pPr indent="-299085" lvl="0" marL="457200" rtl="0" algn="l">
              <a:spcBef>
                <a:spcPts val="0"/>
              </a:spcBef>
              <a:spcAft>
                <a:spcPts val="0"/>
              </a:spcAft>
              <a:buClr>
                <a:srgbClr val="000000"/>
              </a:buClr>
              <a:buSzPct val="100000"/>
              <a:buFont typeface="Arial"/>
              <a:buAutoNum type="arabicPeriod"/>
            </a:pPr>
            <a:r>
              <a:rPr lang="en" sz="4800">
                <a:solidFill>
                  <a:srgbClr val="000000"/>
                </a:solidFill>
                <a:latin typeface="Arial"/>
                <a:ea typeface="Arial"/>
                <a:cs typeface="Arial"/>
                <a:sym typeface="Arial"/>
              </a:rPr>
              <a:t>Expanded Reach</a:t>
            </a:r>
            <a:endParaRPr sz="4800">
              <a:solidFill>
                <a:srgbClr val="000000"/>
              </a:solidFill>
              <a:latin typeface="Arial"/>
              <a:ea typeface="Arial"/>
              <a:cs typeface="Arial"/>
              <a:sym typeface="Arial"/>
            </a:endParaRPr>
          </a:p>
          <a:p>
            <a:pPr indent="-299085" lvl="0" marL="457200" rtl="0" algn="l">
              <a:spcBef>
                <a:spcPts val="0"/>
              </a:spcBef>
              <a:spcAft>
                <a:spcPts val="0"/>
              </a:spcAft>
              <a:buClr>
                <a:srgbClr val="000000"/>
              </a:buClr>
              <a:buSzPct val="100000"/>
              <a:buFont typeface="Arial"/>
              <a:buAutoNum type="arabicPeriod"/>
            </a:pPr>
            <a:r>
              <a:rPr lang="en" sz="4800">
                <a:solidFill>
                  <a:srgbClr val="000000"/>
                </a:solidFill>
                <a:latin typeface="Arial"/>
                <a:ea typeface="Arial"/>
                <a:cs typeface="Arial"/>
                <a:sym typeface="Arial"/>
              </a:rPr>
              <a:t>Improved Recruitment and Retention</a:t>
            </a:r>
            <a:endParaRPr sz="4800">
              <a:solidFill>
                <a:srgbClr val="000000"/>
              </a:solidFill>
              <a:latin typeface="Arial"/>
              <a:ea typeface="Arial"/>
              <a:cs typeface="Arial"/>
              <a:sym typeface="Arial"/>
            </a:endParaRPr>
          </a:p>
          <a:p>
            <a:pPr indent="-299085" lvl="0" marL="457200" rtl="0" algn="l">
              <a:spcBef>
                <a:spcPts val="0"/>
              </a:spcBef>
              <a:spcAft>
                <a:spcPts val="0"/>
              </a:spcAft>
              <a:buClr>
                <a:srgbClr val="000000"/>
              </a:buClr>
              <a:buSzPct val="100000"/>
              <a:buFont typeface="Arial"/>
              <a:buAutoNum type="arabicPeriod"/>
            </a:pPr>
            <a:r>
              <a:rPr lang="en" sz="4800">
                <a:solidFill>
                  <a:srgbClr val="000000"/>
                </a:solidFill>
                <a:latin typeface="Arial"/>
                <a:ea typeface="Arial"/>
                <a:cs typeface="Arial"/>
                <a:sym typeface="Arial"/>
              </a:rPr>
              <a:t>Enhanced Partnerships</a:t>
            </a:r>
            <a:endParaRPr sz="4800">
              <a:solidFill>
                <a:srgbClr val="000000"/>
              </a:solidFill>
              <a:latin typeface="Arial"/>
              <a:ea typeface="Arial"/>
              <a:cs typeface="Arial"/>
              <a:sym typeface="Arial"/>
            </a:endParaRPr>
          </a:p>
          <a:p>
            <a:pPr indent="-299085" lvl="0" marL="457200" rtl="0" algn="l">
              <a:spcBef>
                <a:spcPts val="0"/>
              </a:spcBef>
              <a:spcAft>
                <a:spcPts val="0"/>
              </a:spcAft>
              <a:buClr>
                <a:srgbClr val="000000"/>
              </a:buClr>
              <a:buSzPct val="100000"/>
              <a:buFont typeface="Arial"/>
              <a:buAutoNum type="arabicPeriod"/>
            </a:pPr>
            <a:r>
              <a:rPr lang="en" sz="4800">
                <a:solidFill>
                  <a:srgbClr val="000000"/>
                </a:solidFill>
                <a:latin typeface="Arial"/>
                <a:ea typeface="Arial"/>
                <a:cs typeface="Arial"/>
                <a:sym typeface="Arial"/>
              </a:rPr>
              <a:t>Long-Term Sustainability</a:t>
            </a:r>
            <a:endParaRPr b="1" sz="4800">
              <a:solidFill>
                <a:srgbClr val="000000"/>
              </a:solidFill>
              <a:latin typeface="Arial"/>
              <a:ea typeface="Arial"/>
              <a:cs typeface="Arial"/>
              <a:sym typeface="Arial"/>
            </a:endParaRPr>
          </a:p>
          <a:p>
            <a:pPr indent="0" lvl="0" marL="0" rtl="0" algn="l">
              <a:lnSpc>
                <a:spcPct val="100000"/>
              </a:lnSpc>
              <a:spcBef>
                <a:spcPts val="0"/>
              </a:spcBef>
              <a:spcAft>
                <a:spcPts val="0"/>
              </a:spcAft>
              <a:buClr>
                <a:srgbClr val="000000"/>
              </a:buClr>
              <a:buSzPct val="118181"/>
              <a:buNone/>
            </a:pPr>
            <a:r>
              <a:t/>
            </a:r>
            <a:endParaRPr sz="4400">
              <a:solidFill>
                <a:srgbClr val="0D0D0D"/>
              </a:solidFill>
              <a:highlight>
                <a:schemeClr val="lt1"/>
              </a:highlight>
              <a:latin typeface="Arial"/>
              <a:ea typeface="Arial"/>
              <a:cs typeface="Arial"/>
              <a:sym typeface="Arial"/>
            </a:endParaRPr>
          </a:p>
          <a:p>
            <a:pPr indent="0" lvl="0" marL="0" rtl="0" algn="l">
              <a:lnSpc>
                <a:spcPct val="100000"/>
              </a:lnSpc>
              <a:spcBef>
                <a:spcPts val="0"/>
              </a:spcBef>
              <a:spcAft>
                <a:spcPts val="0"/>
              </a:spcAft>
              <a:buClr>
                <a:srgbClr val="000000"/>
              </a:buClr>
              <a:buSzPct val="118181"/>
              <a:buNone/>
            </a:pPr>
            <a:r>
              <a:t/>
            </a:r>
            <a:endParaRPr sz="4400">
              <a:solidFill>
                <a:srgbClr val="0D0D0D"/>
              </a:solidFill>
              <a:highlight>
                <a:schemeClr val="lt1"/>
              </a:highlight>
              <a:latin typeface="Arial"/>
              <a:ea typeface="Arial"/>
              <a:cs typeface="Arial"/>
              <a:sym typeface="Arial"/>
            </a:endParaRPr>
          </a:p>
          <a:p>
            <a:pPr indent="0" lvl="0" marL="0" rtl="0" algn="l">
              <a:lnSpc>
                <a:spcPct val="100000"/>
              </a:lnSpc>
              <a:spcBef>
                <a:spcPts val="0"/>
              </a:spcBef>
              <a:spcAft>
                <a:spcPts val="0"/>
              </a:spcAft>
              <a:buClr>
                <a:srgbClr val="000000"/>
              </a:buClr>
              <a:buSzPct val="118181"/>
              <a:buNone/>
            </a:pPr>
            <a:r>
              <a:t/>
            </a:r>
            <a:endParaRPr sz="4400">
              <a:solidFill>
                <a:srgbClr val="0D0D0D"/>
              </a:solidFill>
              <a:highlight>
                <a:schemeClr val="lt1"/>
              </a:highlight>
              <a:latin typeface="Arial"/>
              <a:ea typeface="Arial"/>
              <a:cs typeface="Arial"/>
              <a:sym typeface="Arial"/>
            </a:endParaRPr>
          </a:p>
          <a:p>
            <a:pPr indent="0" lvl="0" marL="0" rtl="0" algn="l">
              <a:lnSpc>
                <a:spcPct val="100000"/>
              </a:lnSpc>
              <a:spcBef>
                <a:spcPts val="0"/>
              </a:spcBef>
              <a:spcAft>
                <a:spcPts val="0"/>
              </a:spcAft>
              <a:buClr>
                <a:srgbClr val="000000"/>
              </a:buClr>
              <a:buSzPct val="118181"/>
              <a:buNone/>
            </a:pPr>
            <a:r>
              <a:t/>
            </a:r>
            <a:endParaRPr sz="4400">
              <a:solidFill>
                <a:srgbClr val="0D0D0D"/>
              </a:solidFill>
              <a:highlight>
                <a:schemeClr val="lt1"/>
              </a:highlight>
              <a:latin typeface="Arial"/>
              <a:ea typeface="Arial"/>
              <a:cs typeface="Arial"/>
              <a:sym typeface="Arial"/>
            </a:endParaRPr>
          </a:p>
          <a:p>
            <a:pPr indent="0" lvl="0" marL="0" rtl="0" algn="l">
              <a:lnSpc>
                <a:spcPct val="100000"/>
              </a:lnSpc>
              <a:spcBef>
                <a:spcPts val="0"/>
              </a:spcBef>
              <a:spcAft>
                <a:spcPts val="0"/>
              </a:spcAft>
              <a:buClr>
                <a:srgbClr val="000000"/>
              </a:buClr>
              <a:buSzPts val="1300"/>
              <a:buNone/>
            </a:pPr>
            <a:r>
              <a:t/>
            </a:r>
            <a:endParaRPr sz="939">
              <a:solidFill>
                <a:srgbClr val="0D0D0D"/>
              </a:solidFill>
              <a:latin typeface="Arial"/>
              <a:ea typeface="Arial"/>
              <a:cs typeface="Arial"/>
              <a:sym typeface="Arial"/>
            </a:endParaRPr>
          </a:p>
          <a:p>
            <a:pPr indent="0" lvl="0" marL="0" rtl="0" algn="l">
              <a:spcBef>
                <a:spcPts val="0"/>
              </a:spcBef>
              <a:spcAft>
                <a:spcPts val="0"/>
              </a:spcAft>
              <a:buClr>
                <a:srgbClr val="000000"/>
              </a:buClr>
              <a:buSzPct val="306784"/>
              <a:buNone/>
            </a:pPr>
            <a:r>
              <a:t/>
            </a:r>
            <a:endParaRPr sz="1695">
              <a:solidFill>
                <a:srgbClr val="0D0D0D"/>
              </a:solidFill>
              <a:latin typeface="Arial"/>
              <a:ea typeface="Arial"/>
              <a:cs typeface="Arial"/>
              <a:sym typeface="Arial"/>
            </a:endParaRPr>
          </a:p>
          <a:p>
            <a:pPr indent="0" lvl="0" marL="0" rtl="0" algn="l">
              <a:spcBef>
                <a:spcPts val="1200"/>
              </a:spcBef>
              <a:spcAft>
                <a:spcPts val="0"/>
              </a:spcAft>
              <a:buClr>
                <a:srgbClr val="000000"/>
              </a:buClr>
              <a:buSzPct val="157377"/>
              <a:buNone/>
            </a:pPr>
            <a:r>
              <a:t/>
            </a:r>
            <a:endParaRPr b="1" sz="1525">
              <a:solidFill>
                <a:srgbClr val="0D0D0D"/>
              </a:solidFill>
            </a:endParaRPr>
          </a:p>
          <a:p>
            <a:pPr indent="0" lvl="0" marL="137868" rtl="0" algn="l">
              <a:lnSpc>
                <a:spcPct val="170000"/>
              </a:lnSpc>
              <a:spcBef>
                <a:spcPts val="0"/>
              </a:spcBef>
              <a:spcAft>
                <a:spcPts val="0"/>
              </a:spcAft>
              <a:buClr>
                <a:schemeClr val="dk1"/>
              </a:buClr>
              <a:buSzPct val="70454"/>
              <a:buNone/>
            </a:pPr>
            <a:r>
              <a:t/>
            </a:r>
            <a:endParaRPr sz="4400">
              <a:solidFill>
                <a:schemeClr val="dk1"/>
              </a:solidFill>
              <a:latin typeface="Arial"/>
              <a:ea typeface="Arial"/>
              <a:cs typeface="Arial"/>
              <a:sym typeface="Arial"/>
            </a:endParaRPr>
          </a:p>
          <a:p>
            <a:pPr indent="0" lvl="0" marL="137868" rtl="0" algn="l">
              <a:lnSpc>
                <a:spcPct val="170000"/>
              </a:lnSpc>
              <a:spcBef>
                <a:spcPts val="0"/>
              </a:spcBef>
              <a:spcAft>
                <a:spcPts val="0"/>
              </a:spcAft>
              <a:buClr>
                <a:schemeClr val="dk1"/>
              </a:buClr>
              <a:buSzPct val="70454"/>
              <a:buNone/>
            </a:pPr>
            <a:r>
              <a:t/>
            </a:r>
            <a:endParaRPr sz="4400">
              <a:solidFill>
                <a:schemeClr val="dk1"/>
              </a:solidFill>
              <a:latin typeface="Arial"/>
              <a:ea typeface="Arial"/>
              <a:cs typeface="Arial"/>
              <a:sym typeface="Arial"/>
            </a:endParaRPr>
          </a:p>
          <a:p>
            <a:pPr indent="0" lvl="0" marL="137868" rtl="0" algn="l">
              <a:lnSpc>
                <a:spcPct val="170000"/>
              </a:lnSpc>
              <a:spcBef>
                <a:spcPts val="0"/>
              </a:spcBef>
              <a:spcAft>
                <a:spcPts val="0"/>
              </a:spcAft>
              <a:buClr>
                <a:schemeClr val="dk1"/>
              </a:buClr>
              <a:buSzPct val="70454"/>
              <a:buNone/>
            </a:pPr>
            <a:r>
              <a:t/>
            </a:r>
            <a:endParaRPr sz="4400">
              <a:solidFill>
                <a:schemeClr val="dk1"/>
              </a:solidFill>
              <a:latin typeface="Arial"/>
              <a:ea typeface="Arial"/>
              <a:cs typeface="Arial"/>
              <a:sym typeface="Arial"/>
            </a:endParaRPr>
          </a:p>
          <a:p>
            <a:pPr indent="0" lvl="0" marL="0" rtl="0" algn="l">
              <a:lnSpc>
                <a:spcPct val="115000"/>
              </a:lnSpc>
              <a:spcBef>
                <a:spcPts val="0"/>
              </a:spcBef>
              <a:spcAft>
                <a:spcPts val="0"/>
              </a:spcAft>
              <a:buSzPct val="333333"/>
              <a:buNone/>
            </a:pPr>
            <a:r>
              <a:t/>
            </a:r>
            <a:endParaRPr sz="1200">
              <a:solidFill>
                <a:schemeClr val="dk1"/>
              </a:solidFill>
              <a:latin typeface="Georgia"/>
              <a:ea typeface="Georgia"/>
              <a:cs typeface="Georgia"/>
              <a:sym typeface="Georgia"/>
            </a:endParaRPr>
          </a:p>
        </p:txBody>
      </p:sp>
      <p:sp>
        <p:nvSpPr>
          <p:cNvPr id="431" name="Google Shape;431;g2cf22d97c15_1_5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 name="Shape 435"/>
        <p:cNvGrpSpPr/>
        <p:nvPr/>
      </p:nvGrpSpPr>
      <p:grpSpPr>
        <a:xfrm>
          <a:off x="0" y="0"/>
          <a:ext cx="0" cy="0"/>
          <a:chOff x="0" y="0"/>
          <a:chExt cx="0" cy="0"/>
        </a:xfrm>
      </p:grpSpPr>
      <p:sp>
        <p:nvSpPr>
          <p:cNvPr id="436" name="Google Shape;436;g2cf22d97c15_1_496"/>
          <p:cNvSpPr txBox="1"/>
          <p:nvPr/>
        </p:nvSpPr>
        <p:spPr>
          <a:xfrm>
            <a:off x="1173800" y="214825"/>
            <a:ext cx="60999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rgbClr val="000000"/>
              </a:buClr>
              <a:buSzPts val="990"/>
              <a:buFont typeface="Arial"/>
              <a:buNone/>
            </a:pPr>
            <a:r>
              <a:rPr b="1" lang="en" sz="2400"/>
              <a:t>Deliverable Questions - Funding</a:t>
            </a:r>
            <a:endParaRPr b="1" sz="2400"/>
          </a:p>
          <a:p>
            <a:pPr indent="0" lvl="0" marL="0" rtl="0" algn="l">
              <a:spcBef>
                <a:spcPts val="0"/>
              </a:spcBef>
              <a:spcAft>
                <a:spcPts val="0"/>
              </a:spcAft>
              <a:buClr>
                <a:srgbClr val="000000"/>
              </a:buClr>
              <a:buSzPts val="2400"/>
              <a:buFont typeface="Arial"/>
              <a:buNone/>
            </a:pPr>
            <a:r>
              <a:t/>
            </a:r>
            <a:endParaRPr b="1" sz="2400"/>
          </a:p>
        </p:txBody>
      </p:sp>
      <p:pic>
        <p:nvPicPr>
          <p:cNvPr id="437" name="Google Shape;437;g2cf22d97c15_1_496"/>
          <p:cNvPicPr preferRelativeResize="0"/>
          <p:nvPr/>
        </p:nvPicPr>
        <p:blipFill rotWithShape="1">
          <a:blip r:embed="rId3">
            <a:alphaModFix/>
          </a:blip>
          <a:srcRect b="0" l="0" r="0" t="0"/>
          <a:stretch/>
        </p:blipFill>
        <p:spPr>
          <a:xfrm>
            <a:off x="6749925" y="4454550"/>
            <a:ext cx="2310374" cy="513300"/>
          </a:xfrm>
          <a:prstGeom prst="rect">
            <a:avLst/>
          </a:prstGeom>
          <a:noFill/>
          <a:ln>
            <a:noFill/>
          </a:ln>
        </p:spPr>
      </p:pic>
      <p:sp>
        <p:nvSpPr>
          <p:cNvPr id="438" name="Google Shape;438;g2cf22d97c15_1_496"/>
          <p:cNvSpPr txBox="1"/>
          <p:nvPr>
            <p:ph idx="4294967295" type="body"/>
          </p:nvPr>
        </p:nvSpPr>
        <p:spPr>
          <a:xfrm>
            <a:off x="311700" y="1065450"/>
            <a:ext cx="8520600" cy="30126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normAutofit fontScale="25000" lnSpcReduction="20000"/>
          </a:bodyPr>
          <a:lstStyle/>
          <a:p>
            <a:pPr indent="0" lvl="0" marL="0" rtl="0" algn="l">
              <a:spcBef>
                <a:spcPts val="0"/>
              </a:spcBef>
              <a:spcAft>
                <a:spcPts val="0"/>
              </a:spcAft>
              <a:buClr>
                <a:srgbClr val="000000"/>
              </a:buClr>
              <a:buSzPts val="247"/>
              <a:buNone/>
            </a:pPr>
            <a:r>
              <a:rPr lang="en" sz="4800">
                <a:solidFill>
                  <a:srgbClr val="000000"/>
                </a:solidFill>
                <a:latin typeface="Arial"/>
                <a:ea typeface="Arial"/>
                <a:cs typeface="Arial"/>
                <a:sym typeface="Arial"/>
              </a:rPr>
              <a:t>Research for a funding plan for that  includes various factors and strategies to secure financial support for the E4USA’s mission and programs.</a:t>
            </a:r>
            <a:endParaRPr sz="4800">
              <a:solidFill>
                <a:srgbClr val="000000"/>
              </a:solidFill>
              <a:latin typeface="Arial"/>
              <a:ea typeface="Arial"/>
              <a:cs typeface="Arial"/>
              <a:sym typeface="Arial"/>
            </a:endParaRPr>
          </a:p>
          <a:p>
            <a:pPr indent="0" lvl="0" marL="0" rtl="0" algn="l">
              <a:spcBef>
                <a:spcPts val="1200"/>
              </a:spcBef>
              <a:spcAft>
                <a:spcPts val="0"/>
              </a:spcAft>
              <a:buClr>
                <a:srgbClr val="000000"/>
              </a:buClr>
              <a:buSzPct val="50000"/>
              <a:buNone/>
            </a:pPr>
            <a:r>
              <a:rPr b="1" lang="en" sz="4800">
                <a:solidFill>
                  <a:srgbClr val="0D0D0D"/>
                </a:solidFill>
                <a:latin typeface="Arial"/>
                <a:ea typeface="Arial"/>
                <a:cs typeface="Arial"/>
                <a:sym typeface="Arial"/>
              </a:rPr>
              <a:t>Research will answer the following for E4USA:</a:t>
            </a:r>
            <a:br>
              <a:rPr b="1" lang="en" sz="4800">
                <a:solidFill>
                  <a:srgbClr val="0D0D0D"/>
                </a:solidFill>
                <a:latin typeface="Arial"/>
                <a:ea typeface="Arial"/>
                <a:cs typeface="Arial"/>
                <a:sym typeface="Arial"/>
              </a:rPr>
            </a:br>
            <a:endParaRPr b="1" sz="4800">
              <a:solidFill>
                <a:srgbClr val="0D0D0D"/>
              </a:solidFill>
              <a:latin typeface="Arial"/>
              <a:ea typeface="Arial"/>
              <a:cs typeface="Arial"/>
              <a:sym typeface="Arial"/>
            </a:endParaRPr>
          </a:p>
          <a:p>
            <a:pPr indent="0" lvl="0" marL="0" rtl="0" algn="l">
              <a:spcBef>
                <a:spcPts val="0"/>
              </a:spcBef>
              <a:spcAft>
                <a:spcPts val="0"/>
              </a:spcAft>
              <a:buNone/>
            </a:pPr>
            <a:r>
              <a:rPr b="1" lang="en" sz="4800">
                <a:solidFill>
                  <a:srgbClr val="0D0D0D"/>
                </a:solidFill>
                <a:latin typeface="Arial"/>
                <a:ea typeface="Arial"/>
                <a:cs typeface="Arial"/>
                <a:sym typeface="Arial"/>
              </a:rPr>
              <a:t>Funding Sources:</a:t>
            </a:r>
            <a:endParaRPr b="1" sz="4800">
              <a:solidFill>
                <a:srgbClr val="0D0D0D"/>
              </a:solidFill>
              <a:latin typeface="Arial"/>
              <a:ea typeface="Arial"/>
              <a:cs typeface="Arial"/>
              <a:sym typeface="Arial"/>
            </a:endParaRPr>
          </a:p>
          <a:p>
            <a:pPr indent="0" lvl="0" marL="457200" rtl="0" algn="l">
              <a:spcBef>
                <a:spcPts val="0"/>
              </a:spcBef>
              <a:spcAft>
                <a:spcPts val="0"/>
              </a:spcAft>
              <a:buNone/>
            </a:pPr>
            <a:r>
              <a:t/>
            </a:r>
            <a:endParaRPr b="1" sz="4800">
              <a:solidFill>
                <a:srgbClr val="0D0D0D"/>
              </a:solidFill>
              <a:latin typeface="Arial"/>
              <a:ea typeface="Arial"/>
              <a:cs typeface="Arial"/>
              <a:sym typeface="Arial"/>
            </a:endParaRPr>
          </a:p>
          <a:p>
            <a:pPr indent="-304800" lvl="0" marL="457200" rtl="0" algn="l">
              <a:spcBef>
                <a:spcPts val="0"/>
              </a:spcBef>
              <a:spcAft>
                <a:spcPts val="0"/>
              </a:spcAft>
              <a:buClr>
                <a:srgbClr val="0D0D0D"/>
              </a:buClr>
              <a:buSzPct val="100000"/>
              <a:buFont typeface="Arial"/>
              <a:buChar char="●"/>
            </a:pPr>
            <a:r>
              <a:rPr lang="en" sz="4800">
                <a:solidFill>
                  <a:srgbClr val="0D0D0D"/>
                </a:solidFill>
                <a:latin typeface="Arial"/>
                <a:ea typeface="Arial"/>
                <a:cs typeface="Arial"/>
                <a:sym typeface="Arial"/>
              </a:rPr>
              <a:t>What are the potential sources of funding available?</a:t>
            </a:r>
            <a:endParaRPr sz="4800">
              <a:solidFill>
                <a:srgbClr val="0D0D0D"/>
              </a:solidFill>
              <a:latin typeface="Arial"/>
              <a:ea typeface="Arial"/>
              <a:cs typeface="Arial"/>
              <a:sym typeface="Arial"/>
            </a:endParaRPr>
          </a:p>
          <a:p>
            <a:pPr indent="-304800" lvl="0" marL="457200" rtl="0" algn="l">
              <a:spcBef>
                <a:spcPts val="0"/>
              </a:spcBef>
              <a:spcAft>
                <a:spcPts val="0"/>
              </a:spcAft>
              <a:buClr>
                <a:srgbClr val="0D0D0D"/>
              </a:buClr>
              <a:buSzPct val="100000"/>
              <a:buFont typeface="Arial"/>
              <a:buChar char="●"/>
            </a:pPr>
            <a:r>
              <a:rPr lang="en" sz="4800">
                <a:solidFill>
                  <a:srgbClr val="0D0D0D"/>
                </a:solidFill>
                <a:latin typeface="Arial"/>
                <a:ea typeface="Arial"/>
                <a:cs typeface="Arial"/>
                <a:sym typeface="Arial"/>
              </a:rPr>
              <a:t>Should funding come from individual donors, corporate sponsors, grants, government contracts, or other sources?</a:t>
            </a:r>
            <a:endParaRPr sz="4800">
              <a:solidFill>
                <a:srgbClr val="0D0D0D"/>
              </a:solidFill>
              <a:latin typeface="Arial"/>
              <a:ea typeface="Arial"/>
              <a:cs typeface="Arial"/>
              <a:sym typeface="Arial"/>
            </a:endParaRPr>
          </a:p>
          <a:p>
            <a:pPr indent="-304800" lvl="0" marL="457200" rtl="0" algn="l">
              <a:spcBef>
                <a:spcPts val="0"/>
              </a:spcBef>
              <a:spcAft>
                <a:spcPts val="0"/>
              </a:spcAft>
              <a:buClr>
                <a:srgbClr val="0D0D0D"/>
              </a:buClr>
              <a:buSzPct val="100000"/>
              <a:buFont typeface="Arial"/>
              <a:buChar char="●"/>
            </a:pPr>
            <a:r>
              <a:rPr lang="en" sz="4800">
                <a:solidFill>
                  <a:srgbClr val="0D0D0D"/>
                </a:solidFill>
                <a:latin typeface="Arial"/>
                <a:ea typeface="Arial"/>
                <a:cs typeface="Arial"/>
                <a:sym typeface="Arial"/>
              </a:rPr>
              <a:t>What are the restrictions or limitations associated with each funding source?</a:t>
            </a:r>
            <a:endParaRPr sz="4800">
              <a:solidFill>
                <a:srgbClr val="0D0D0D"/>
              </a:solidFill>
              <a:latin typeface="Arial"/>
              <a:ea typeface="Arial"/>
              <a:cs typeface="Arial"/>
              <a:sym typeface="Arial"/>
            </a:endParaRPr>
          </a:p>
          <a:p>
            <a:pPr indent="0" lvl="0" marL="0" rtl="0" algn="l">
              <a:spcBef>
                <a:spcPts val="0"/>
              </a:spcBef>
              <a:spcAft>
                <a:spcPts val="0"/>
              </a:spcAft>
              <a:buNone/>
            </a:pPr>
            <a:r>
              <a:t/>
            </a:r>
            <a:endParaRPr sz="4800">
              <a:solidFill>
                <a:srgbClr val="0D0D0D"/>
              </a:solidFill>
              <a:latin typeface="Arial"/>
              <a:ea typeface="Arial"/>
              <a:cs typeface="Arial"/>
              <a:sym typeface="Arial"/>
            </a:endParaRPr>
          </a:p>
          <a:p>
            <a:pPr indent="0" lvl="0" marL="0" rtl="0" algn="l">
              <a:lnSpc>
                <a:spcPct val="100000"/>
              </a:lnSpc>
              <a:spcBef>
                <a:spcPts val="0"/>
              </a:spcBef>
              <a:spcAft>
                <a:spcPts val="0"/>
              </a:spcAft>
              <a:buNone/>
            </a:pPr>
            <a:r>
              <a:rPr b="1" lang="en" sz="4800">
                <a:solidFill>
                  <a:srgbClr val="0D0D0D"/>
                </a:solidFill>
                <a:highlight>
                  <a:schemeClr val="lt1"/>
                </a:highlight>
                <a:latin typeface="Arial"/>
                <a:ea typeface="Arial"/>
                <a:cs typeface="Arial"/>
                <a:sym typeface="Arial"/>
              </a:rPr>
              <a:t>Fundraising Strategies:</a:t>
            </a:r>
            <a:endParaRPr b="1" sz="4800">
              <a:solidFill>
                <a:srgbClr val="0D0D0D"/>
              </a:solidFill>
              <a:highlight>
                <a:schemeClr val="lt1"/>
              </a:highlight>
              <a:latin typeface="Arial"/>
              <a:ea typeface="Arial"/>
              <a:cs typeface="Arial"/>
              <a:sym typeface="Arial"/>
            </a:endParaRPr>
          </a:p>
          <a:p>
            <a:pPr indent="0" lvl="0" marL="0" rtl="0" algn="l">
              <a:lnSpc>
                <a:spcPct val="100000"/>
              </a:lnSpc>
              <a:spcBef>
                <a:spcPts val="0"/>
              </a:spcBef>
              <a:spcAft>
                <a:spcPts val="0"/>
              </a:spcAft>
              <a:buNone/>
            </a:pPr>
            <a:r>
              <a:t/>
            </a:r>
            <a:endParaRPr b="1" sz="4800">
              <a:solidFill>
                <a:srgbClr val="0D0D0D"/>
              </a:solidFill>
              <a:highlight>
                <a:schemeClr val="lt1"/>
              </a:highlight>
              <a:latin typeface="Arial"/>
              <a:ea typeface="Arial"/>
              <a:cs typeface="Arial"/>
              <a:sym typeface="Arial"/>
            </a:endParaRPr>
          </a:p>
          <a:p>
            <a:pPr indent="-304800" lvl="0" marL="457200" rtl="0" algn="l">
              <a:lnSpc>
                <a:spcPct val="100000"/>
              </a:lnSpc>
              <a:spcBef>
                <a:spcPts val="0"/>
              </a:spcBef>
              <a:spcAft>
                <a:spcPts val="0"/>
              </a:spcAft>
              <a:buClr>
                <a:srgbClr val="0D0D0D"/>
              </a:buClr>
              <a:buSzPct val="100000"/>
              <a:buFont typeface="Arial"/>
              <a:buChar char="●"/>
            </a:pPr>
            <a:r>
              <a:rPr lang="en" sz="4800">
                <a:solidFill>
                  <a:srgbClr val="0D0D0D"/>
                </a:solidFill>
                <a:highlight>
                  <a:schemeClr val="lt1"/>
                </a:highlight>
                <a:latin typeface="Arial"/>
                <a:ea typeface="Arial"/>
                <a:cs typeface="Arial"/>
                <a:sym typeface="Arial"/>
              </a:rPr>
              <a:t>What fundraising strategies will be employed to generate funds for the E4USA?</a:t>
            </a:r>
            <a:endParaRPr sz="4800">
              <a:solidFill>
                <a:srgbClr val="0D0D0D"/>
              </a:solidFill>
              <a:highlight>
                <a:schemeClr val="lt1"/>
              </a:highlight>
              <a:latin typeface="Arial"/>
              <a:ea typeface="Arial"/>
              <a:cs typeface="Arial"/>
              <a:sym typeface="Arial"/>
            </a:endParaRPr>
          </a:p>
          <a:p>
            <a:pPr indent="-304800" lvl="0" marL="457200" rtl="0" algn="l">
              <a:lnSpc>
                <a:spcPct val="100000"/>
              </a:lnSpc>
              <a:spcBef>
                <a:spcPts val="0"/>
              </a:spcBef>
              <a:spcAft>
                <a:spcPts val="0"/>
              </a:spcAft>
              <a:buClr>
                <a:srgbClr val="0D0D0D"/>
              </a:buClr>
              <a:buSzPct val="100000"/>
              <a:buFont typeface="Arial"/>
              <a:buChar char="●"/>
            </a:pPr>
            <a:r>
              <a:rPr lang="en" sz="4800">
                <a:solidFill>
                  <a:srgbClr val="0D0D0D"/>
                </a:solidFill>
                <a:highlight>
                  <a:schemeClr val="lt1"/>
                </a:highlight>
                <a:latin typeface="Arial"/>
                <a:ea typeface="Arial"/>
                <a:cs typeface="Arial"/>
                <a:sym typeface="Arial"/>
              </a:rPr>
              <a:t>Should E4USA  focus on individual giving, major gifts, corporate partnerships, events, grants, or other fundraising methods?</a:t>
            </a:r>
            <a:endParaRPr sz="4800">
              <a:solidFill>
                <a:srgbClr val="0D0D0D"/>
              </a:solidFill>
              <a:highlight>
                <a:schemeClr val="lt1"/>
              </a:highlight>
              <a:latin typeface="Arial"/>
              <a:ea typeface="Arial"/>
              <a:cs typeface="Arial"/>
              <a:sym typeface="Arial"/>
            </a:endParaRPr>
          </a:p>
          <a:p>
            <a:pPr indent="-304800" lvl="0" marL="457200" rtl="0" algn="l">
              <a:lnSpc>
                <a:spcPct val="100000"/>
              </a:lnSpc>
              <a:spcBef>
                <a:spcPts val="0"/>
              </a:spcBef>
              <a:spcAft>
                <a:spcPts val="0"/>
              </a:spcAft>
              <a:buClr>
                <a:srgbClr val="0D0D0D"/>
              </a:buClr>
              <a:buSzPct val="100000"/>
              <a:buFont typeface="Arial"/>
              <a:buChar char="●"/>
            </a:pPr>
            <a:r>
              <a:rPr lang="en" sz="4800">
                <a:solidFill>
                  <a:srgbClr val="0D0D0D"/>
                </a:solidFill>
                <a:highlight>
                  <a:schemeClr val="lt1"/>
                </a:highlight>
                <a:latin typeface="Arial"/>
                <a:ea typeface="Arial"/>
                <a:cs typeface="Arial"/>
                <a:sym typeface="Arial"/>
              </a:rPr>
              <a:t>How should fundraising strategies be tailored to appeal to different donor segments?</a:t>
            </a:r>
            <a:endParaRPr sz="4800">
              <a:solidFill>
                <a:srgbClr val="0D0D0D"/>
              </a:solidFill>
              <a:highlight>
                <a:schemeClr val="lt1"/>
              </a:highlight>
              <a:latin typeface="Arial"/>
              <a:ea typeface="Arial"/>
              <a:cs typeface="Arial"/>
              <a:sym typeface="Arial"/>
            </a:endParaRPr>
          </a:p>
          <a:p>
            <a:pPr indent="0" lvl="0" marL="0" rtl="0" algn="l">
              <a:lnSpc>
                <a:spcPct val="100000"/>
              </a:lnSpc>
              <a:spcBef>
                <a:spcPts val="0"/>
              </a:spcBef>
              <a:spcAft>
                <a:spcPts val="0"/>
              </a:spcAft>
              <a:buNone/>
            </a:pPr>
            <a:r>
              <a:t/>
            </a:r>
            <a:endParaRPr b="1" sz="4800">
              <a:solidFill>
                <a:srgbClr val="0D0D0D"/>
              </a:solidFill>
              <a:highlight>
                <a:schemeClr val="lt1"/>
              </a:highlight>
              <a:latin typeface="Arial"/>
              <a:ea typeface="Arial"/>
              <a:cs typeface="Arial"/>
              <a:sym typeface="Arial"/>
            </a:endParaRPr>
          </a:p>
          <a:p>
            <a:pPr indent="0" lvl="0" marL="0" rtl="0" algn="l">
              <a:lnSpc>
                <a:spcPct val="100000"/>
              </a:lnSpc>
              <a:spcBef>
                <a:spcPts val="0"/>
              </a:spcBef>
              <a:spcAft>
                <a:spcPts val="0"/>
              </a:spcAft>
              <a:buClr>
                <a:srgbClr val="000000"/>
              </a:buClr>
              <a:buSzPct val="118181"/>
              <a:buNone/>
            </a:pPr>
            <a:r>
              <a:t/>
            </a:r>
            <a:endParaRPr sz="4400">
              <a:solidFill>
                <a:srgbClr val="0D0D0D"/>
              </a:solidFill>
              <a:highlight>
                <a:schemeClr val="lt1"/>
              </a:highlight>
              <a:latin typeface="Arial"/>
              <a:ea typeface="Arial"/>
              <a:cs typeface="Arial"/>
              <a:sym typeface="Arial"/>
            </a:endParaRPr>
          </a:p>
          <a:p>
            <a:pPr indent="0" lvl="0" marL="0" rtl="0" algn="l">
              <a:lnSpc>
                <a:spcPct val="100000"/>
              </a:lnSpc>
              <a:spcBef>
                <a:spcPts val="0"/>
              </a:spcBef>
              <a:spcAft>
                <a:spcPts val="0"/>
              </a:spcAft>
              <a:buClr>
                <a:srgbClr val="000000"/>
              </a:buClr>
              <a:buSzPct val="118181"/>
              <a:buNone/>
            </a:pPr>
            <a:r>
              <a:t/>
            </a:r>
            <a:endParaRPr sz="4400">
              <a:solidFill>
                <a:srgbClr val="0D0D0D"/>
              </a:solidFill>
              <a:highlight>
                <a:schemeClr val="lt1"/>
              </a:highlight>
              <a:latin typeface="Arial"/>
              <a:ea typeface="Arial"/>
              <a:cs typeface="Arial"/>
              <a:sym typeface="Arial"/>
            </a:endParaRPr>
          </a:p>
          <a:p>
            <a:pPr indent="0" lvl="0" marL="0" rtl="0" algn="l">
              <a:lnSpc>
                <a:spcPct val="100000"/>
              </a:lnSpc>
              <a:spcBef>
                <a:spcPts val="0"/>
              </a:spcBef>
              <a:spcAft>
                <a:spcPts val="0"/>
              </a:spcAft>
              <a:buClr>
                <a:srgbClr val="000000"/>
              </a:buClr>
              <a:buSzPct val="118181"/>
              <a:buNone/>
            </a:pPr>
            <a:r>
              <a:t/>
            </a:r>
            <a:endParaRPr sz="4400">
              <a:solidFill>
                <a:srgbClr val="0D0D0D"/>
              </a:solidFill>
              <a:highlight>
                <a:schemeClr val="lt1"/>
              </a:highlight>
              <a:latin typeface="Arial"/>
              <a:ea typeface="Arial"/>
              <a:cs typeface="Arial"/>
              <a:sym typeface="Arial"/>
            </a:endParaRPr>
          </a:p>
          <a:p>
            <a:pPr indent="0" lvl="0" marL="0" rtl="0" algn="l">
              <a:lnSpc>
                <a:spcPct val="100000"/>
              </a:lnSpc>
              <a:spcBef>
                <a:spcPts val="0"/>
              </a:spcBef>
              <a:spcAft>
                <a:spcPts val="0"/>
              </a:spcAft>
              <a:buClr>
                <a:srgbClr val="000000"/>
              </a:buClr>
              <a:buSzPct val="118181"/>
              <a:buNone/>
            </a:pPr>
            <a:r>
              <a:t/>
            </a:r>
            <a:endParaRPr sz="4400">
              <a:solidFill>
                <a:srgbClr val="0D0D0D"/>
              </a:solidFill>
              <a:highlight>
                <a:schemeClr val="lt1"/>
              </a:highlight>
              <a:latin typeface="Arial"/>
              <a:ea typeface="Arial"/>
              <a:cs typeface="Arial"/>
              <a:sym typeface="Arial"/>
            </a:endParaRPr>
          </a:p>
          <a:p>
            <a:pPr indent="0" lvl="0" marL="0" rtl="0" algn="l">
              <a:lnSpc>
                <a:spcPct val="100000"/>
              </a:lnSpc>
              <a:spcBef>
                <a:spcPts val="0"/>
              </a:spcBef>
              <a:spcAft>
                <a:spcPts val="0"/>
              </a:spcAft>
              <a:buClr>
                <a:srgbClr val="000000"/>
              </a:buClr>
              <a:buSzPts val="1300"/>
              <a:buNone/>
            </a:pPr>
            <a:r>
              <a:t/>
            </a:r>
            <a:endParaRPr sz="939">
              <a:solidFill>
                <a:srgbClr val="0D0D0D"/>
              </a:solidFill>
              <a:latin typeface="Arial"/>
              <a:ea typeface="Arial"/>
              <a:cs typeface="Arial"/>
              <a:sym typeface="Arial"/>
            </a:endParaRPr>
          </a:p>
          <a:p>
            <a:pPr indent="0" lvl="0" marL="0" rtl="0" algn="l">
              <a:spcBef>
                <a:spcPts val="0"/>
              </a:spcBef>
              <a:spcAft>
                <a:spcPts val="0"/>
              </a:spcAft>
              <a:buClr>
                <a:srgbClr val="000000"/>
              </a:buClr>
              <a:buSzPct val="306784"/>
              <a:buNone/>
            </a:pPr>
            <a:r>
              <a:t/>
            </a:r>
            <a:endParaRPr sz="1695">
              <a:solidFill>
                <a:srgbClr val="0D0D0D"/>
              </a:solidFill>
              <a:latin typeface="Arial"/>
              <a:ea typeface="Arial"/>
              <a:cs typeface="Arial"/>
              <a:sym typeface="Arial"/>
            </a:endParaRPr>
          </a:p>
          <a:p>
            <a:pPr indent="0" lvl="0" marL="0" rtl="0" algn="l">
              <a:spcBef>
                <a:spcPts val="1200"/>
              </a:spcBef>
              <a:spcAft>
                <a:spcPts val="0"/>
              </a:spcAft>
              <a:buClr>
                <a:srgbClr val="000000"/>
              </a:buClr>
              <a:buSzPct val="157377"/>
              <a:buNone/>
            </a:pPr>
            <a:r>
              <a:t/>
            </a:r>
            <a:endParaRPr b="1" sz="1525">
              <a:solidFill>
                <a:srgbClr val="0D0D0D"/>
              </a:solidFill>
            </a:endParaRPr>
          </a:p>
          <a:p>
            <a:pPr indent="0" lvl="0" marL="137868" rtl="0" algn="l">
              <a:lnSpc>
                <a:spcPct val="170000"/>
              </a:lnSpc>
              <a:spcBef>
                <a:spcPts val="0"/>
              </a:spcBef>
              <a:spcAft>
                <a:spcPts val="0"/>
              </a:spcAft>
              <a:buClr>
                <a:schemeClr val="dk1"/>
              </a:buClr>
              <a:buSzPct val="70454"/>
              <a:buNone/>
            </a:pPr>
            <a:r>
              <a:t/>
            </a:r>
            <a:endParaRPr sz="4400">
              <a:solidFill>
                <a:schemeClr val="dk1"/>
              </a:solidFill>
              <a:latin typeface="Arial"/>
              <a:ea typeface="Arial"/>
              <a:cs typeface="Arial"/>
              <a:sym typeface="Arial"/>
            </a:endParaRPr>
          </a:p>
          <a:p>
            <a:pPr indent="0" lvl="0" marL="137868" rtl="0" algn="l">
              <a:lnSpc>
                <a:spcPct val="170000"/>
              </a:lnSpc>
              <a:spcBef>
                <a:spcPts val="0"/>
              </a:spcBef>
              <a:spcAft>
                <a:spcPts val="0"/>
              </a:spcAft>
              <a:buClr>
                <a:schemeClr val="dk1"/>
              </a:buClr>
              <a:buSzPct val="70454"/>
              <a:buNone/>
            </a:pPr>
            <a:r>
              <a:t/>
            </a:r>
            <a:endParaRPr sz="4400">
              <a:solidFill>
                <a:schemeClr val="dk1"/>
              </a:solidFill>
              <a:latin typeface="Arial"/>
              <a:ea typeface="Arial"/>
              <a:cs typeface="Arial"/>
              <a:sym typeface="Arial"/>
            </a:endParaRPr>
          </a:p>
          <a:p>
            <a:pPr indent="0" lvl="0" marL="137868" rtl="0" algn="l">
              <a:lnSpc>
                <a:spcPct val="170000"/>
              </a:lnSpc>
              <a:spcBef>
                <a:spcPts val="0"/>
              </a:spcBef>
              <a:spcAft>
                <a:spcPts val="0"/>
              </a:spcAft>
              <a:buClr>
                <a:schemeClr val="dk1"/>
              </a:buClr>
              <a:buSzPct val="70454"/>
              <a:buNone/>
            </a:pPr>
            <a:r>
              <a:t/>
            </a:r>
            <a:endParaRPr sz="4400">
              <a:solidFill>
                <a:schemeClr val="dk1"/>
              </a:solidFill>
              <a:latin typeface="Arial"/>
              <a:ea typeface="Arial"/>
              <a:cs typeface="Arial"/>
              <a:sym typeface="Arial"/>
            </a:endParaRPr>
          </a:p>
          <a:p>
            <a:pPr indent="0" lvl="0" marL="0" rtl="0" algn="l">
              <a:lnSpc>
                <a:spcPct val="115000"/>
              </a:lnSpc>
              <a:spcBef>
                <a:spcPts val="0"/>
              </a:spcBef>
              <a:spcAft>
                <a:spcPts val="0"/>
              </a:spcAft>
              <a:buSzPct val="333333"/>
              <a:buNone/>
            </a:pPr>
            <a:r>
              <a:t/>
            </a:r>
            <a:endParaRPr sz="1200">
              <a:solidFill>
                <a:schemeClr val="dk1"/>
              </a:solidFill>
              <a:latin typeface="Georgia"/>
              <a:ea typeface="Georgia"/>
              <a:cs typeface="Georgia"/>
              <a:sym typeface="Georgia"/>
            </a:endParaRPr>
          </a:p>
        </p:txBody>
      </p:sp>
      <p:sp>
        <p:nvSpPr>
          <p:cNvPr id="439" name="Google Shape;439;g2cf22d97c15_1_49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 name="Shape 443"/>
        <p:cNvGrpSpPr/>
        <p:nvPr/>
      </p:nvGrpSpPr>
      <p:grpSpPr>
        <a:xfrm>
          <a:off x="0" y="0"/>
          <a:ext cx="0" cy="0"/>
          <a:chOff x="0" y="0"/>
          <a:chExt cx="0" cy="0"/>
        </a:xfrm>
      </p:grpSpPr>
      <p:sp>
        <p:nvSpPr>
          <p:cNvPr id="444" name="Google Shape;444;g2cf22d97c15_1_502"/>
          <p:cNvSpPr txBox="1"/>
          <p:nvPr/>
        </p:nvSpPr>
        <p:spPr>
          <a:xfrm>
            <a:off x="1173800" y="214825"/>
            <a:ext cx="60999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rgbClr val="000000"/>
              </a:buClr>
              <a:buSzPts val="990"/>
              <a:buFont typeface="Arial"/>
              <a:buNone/>
            </a:pPr>
            <a:r>
              <a:rPr b="1" lang="en" sz="2400"/>
              <a:t>Deliverable Questions - Funding</a:t>
            </a:r>
            <a:endParaRPr b="1" sz="2400"/>
          </a:p>
          <a:p>
            <a:pPr indent="0" lvl="0" marL="0" rtl="0" algn="l">
              <a:spcBef>
                <a:spcPts val="0"/>
              </a:spcBef>
              <a:spcAft>
                <a:spcPts val="0"/>
              </a:spcAft>
              <a:buClr>
                <a:srgbClr val="000000"/>
              </a:buClr>
              <a:buSzPts val="2400"/>
              <a:buFont typeface="Arial"/>
              <a:buNone/>
            </a:pPr>
            <a:r>
              <a:t/>
            </a:r>
            <a:endParaRPr b="1" sz="2400"/>
          </a:p>
        </p:txBody>
      </p:sp>
      <p:pic>
        <p:nvPicPr>
          <p:cNvPr id="445" name="Google Shape;445;g2cf22d97c15_1_502"/>
          <p:cNvPicPr preferRelativeResize="0"/>
          <p:nvPr/>
        </p:nvPicPr>
        <p:blipFill rotWithShape="1">
          <a:blip r:embed="rId3">
            <a:alphaModFix/>
          </a:blip>
          <a:srcRect b="0" l="0" r="0" t="0"/>
          <a:stretch/>
        </p:blipFill>
        <p:spPr>
          <a:xfrm>
            <a:off x="6749925" y="4454550"/>
            <a:ext cx="2310374" cy="513300"/>
          </a:xfrm>
          <a:prstGeom prst="rect">
            <a:avLst/>
          </a:prstGeom>
          <a:noFill/>
          <a:ln>
            <a:noFill/>
          </a:ln>
        </p:spPr>
      </p:pic>
      <p:sp>
        <p:nvSpPr>
          <p:cNvPr id="446" name="Google Shape;446;g2cf22d97c15_1_502"/>
          <p:cNvSpPr txBox="1"/>
          <p:nvPr>
            <p:ph idx="4294967295" type="body"/>
          </p:nvPr>
        </p:nvSpPr>
        <p:spPr>
          <a:xfrm>
            <a:off x="311700" y="992550"/>
            <a:ext cx="8520600" cy="31584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normAutofit fontScale="25000" lnSpcReduction="20000"/>
          </a:bodyPr>
          <a:lstStyle/>
          <a:p>
            <a:pPr indent="0" lvl="0" marL="0" rtl="0" algn="l">
              <a:spcBef>
                <a:spcPts val="0"/>
              </a:spcBef>
              <a:spcAft>
                <a:spcPts val="0"/>
              </a:spcAft>
              <a:buClr>
                <a:srgbClr val="000000"/>
              </a:buClr>
              <a:buSzPts val="247"/>
              <a:buNone/>
            </a:pPr>
            <a:r>
              <a:rPr lang="en" sz="4800">
                <a:solidFill>
                  <a:srgbClr val="000000"/>
                </a:solidFill>
                <a:latin typeface="Arial"/>
                <a:ea typeface="Arial"/>
                <a:cs typeface="Arial"/>
                <a:sym typeface="Arial"/>
              </a:rPr>
              <a:t>Research for a funding plan for that  includes various factors and strategies to secure financial support for the E4USA’s mission and programs.</a:t>
            </a:r>
            <a:endParaRPr sz="4800">
              <a:solidFill>
                <a:srgbClr val="000000"/>
              </a:solidFill>
              <a:latin typeface="Arial"/>
              <a:ea typeface="Arial"/>
              <a:cs typeface="Arial"/>
              <a:sym typeface="Arial"/>
            </a:endParaRPr>
          </a:p>
          <a:p>
            <a:pPr indent="0" lvl="0" marL="0" rtl="0" algn="l">
              <a:spcBef>
                <a:spcPts val="1200"/>
              </a:spcBef>
              <a:spcAft>
                <a:spcPts val="0"/>
              </a:spcAft>
              <a:buClr>
                <a:srgbClr val="000000"/>
              </a:buClr>
              <a:buSzPct val="50000"/>
              <a:buNone/>
            </a:pPr>
            <a:r>
              <a:rPr b="1" lang="en" sz="4800">
                <a:solidFill>
                  <a:srgbClr val="0D0D0D"/>
                </a:solidFill>
                <a:latin typeface="Arial"/>
                <a:ea typeface="Arial"/>
                <a:cs typeface="Arial"/>
                <a:sym typeface="Arial"/>
              </a:rPr>
              <a:t>Research will answer the following for E4USA:</a:t>
            </a:r>
            <a:br>
              <a:rPr b="1" lang="en" sz="4800">
                <a:solidFill>
                  <a:srgbClr val="0D0D0D"/>
                </a:solidFill>
                <a:latin typeface="Arial"/>
                <a:ea typeface="Arial"/>
                <a:cs typeface="Arial"/>
                <a:sym typeface="Arial"/>
              </a:rPr>
            </a:br>
            <a:endParaRPr b="1" sz="4800">
              <a:solidFill>
                <a:srgbClr val="0D0D0D"/>
              </a:solidFill>
              <a:latin typeface="Arial"/>
              <a:ea typeface="Arial"/>
              <a:cs typeface="Arial"/>
              <a:sym typeface="Arial"/>
            </a:endParaRPr>
          </a:p>
          <a:p>
            <a:pPr indent="0" lvl="0" marL="0" rtl="0" algn="l">
              <a:spcBef>
                <a:spcPts val="0"/>
              </a:spcBef>
              <a:spcAft>
                <a:spcPts val="0"/>
              </a:spcAft>
              <a:buNone/>
            </a:pPr>
            <a:r>
              <a:rPr b="1" lang="en" sz="4800">
                <a:solidFill>
                  <a:srgbClr val="0D0D0D"/>
                </a:solidFill>
                <a:latin typeface="Arial"/>
                <a:ea typeface="Arial"/>
                <a:cs typeface="Arial"/>
                <a:sym typeface="Arial"/>
              </a:rPr>
              <a:t>Communication and Outreach:</a:t>
            </a:r>
            <a:endParaRPr b="1" sz="4800">
              <a:solidFill>
                <a:srgbClr val="0D0D0D"/>
              </a:solidFill>
              <a:latin typeface="Arial"/>
              <a:ea typeface="Arial"/>
              <a:cs typeface="Arial"/>
              <a:sym typeface="Arial"/>
            </a:endParaRPr>
          </a:p>
          <a:p>
            <a:pPr indent="0" lvl="0" marL="457200" rtl="0" algn="l">
              <a:spcBef>
                <a:spcPts val="0"/>
              </a:spcBef>
              <a:spcAft>
                <a:spcPts val="0"/>
              </a:spcAft>
              <a:buNone/>
            </a:pPr>
            <a:r>
              <a:t/>
            </a:r>
            <a:endParaRPr b="1" sz="4800">
              <a:solidFill>
                <a:srgbClr val="0D0D0D"/>
              </a:solidFill>
              <a:latin typeface="Arial"/>
              <a:ea typeface="Arial"/>
              <a:cs typeface="Arial"/>
              <a:sym typeface="Arial"/>
            </a:endParaRPr>
          </a:p>
          <a:p>
            <a:pPr indent="-304800" lvl="0" marL="457200" rtl="0" algn="l">
              <a:spcBef>
                <a:spcPts val="0"/>
              </a:spcBef>
              <a:spcAft>
                <a:spcPts val="0"/>
              </a:spcAft>
              <a:buClr>
                <a:srgbClr val="0D0D0D"/>
              </a:buClr>
              <a:buSzPct val="100000"/>
              <a:buFont typeface="Arial"/>
              <a:buChar char="●"/>
            </a:pPr>
            <a:r>
              <a:rPr lang="en" sz="4800">
                <a:solidFill>
                  <a:srgbClr val="0D0D0D"/>
                </a:solidFill>
                <a:latin typeface="Arial"/>
                <a:ea typeface="Arial"/>
                <a:cs typeface="Arial"/>
                <a:sym typeface="Arial"/>
              </a:rPr>
              <a:t>How should E4USA communicate its funding needs and impact to donors and supporters?</a:t>
            </a:r>
            <a:endParaRPr sz="4800">
              <a:solidFill>
                <a:srgbClr val="0D0D0D"/>
              </a:solidFill>
              <a:latin typeface="Arial"/>
              <a:ea typeface="Arial"/>
              <a:cs typeface="Arial"/>
              <a:sym typeface="Arial"/>
            </a:endParaRPr>
          </a:p>
          <a:p>
            <a:pPr indent="-304800" lvl="0" marL="457200" rtl="0" algn="l">
              <a:spcBef>
                <a:spcPts val="0"/>
              </a:spcBef>
              <a:spcAft>
                <a:spcPts val="0"/>
              </a:spcAft>
              <a:buClr>
                <a:srgbClr val="0D0D0D"/>
              </a:buClr>
              <a:buSzPct val="100000"/>
              <a:buFont typeface="Arial"/>
              <a:buChar char="●"/>
            </a:pPr>
            <a:r>
              <a:rPr lang="en" sz="4800">
                <a:solidFill>
                  <a:srgbClr val="0D0D0D"/>
                </a:solidFill>
                <a:latin typeface="Arial"/>
                <a:ea typeface="Arial"/>
                <a:cs typeface="Arial"/>
                <a:sym typeface="Arial"/>
              </a:rPr>
              <a:t>What channels and platforms should be used to engage with donors, including email, social media, website, events, and direct mail?</a:t>
            </a:r>
            <a:endParaRPr sz="4800">
              <a:solidFill>
                <a:srgbClr val="0D0D0D"/>
              </a:solidFill>
              <a:latin typeface="Arial"/>
              <a:ea typeface="Arial"/>
              <a:cs typeface="Arial"/>
              <a:sym typeface="Arial"/>
            </a:endParaRPr>
          </a:p>
          <a:p>
            <a:pPr indent="-304800" lvl="0" marL="457200" rtl="0" algn="l">
              <a:spcBef>
                <a:spcPts val="0"/>
              </a:spcBef>
              <a:spcAft>
                <a:spcPts val="0"/>
              </a:spcAft>
              <a:buClr>
                <a:srgbClr val="0D0D0D"/>
              </a:buClr>
              <a:buSzPct val="100000"/>
              <a:buFont typeface="Arial"/>
              <a:buChar char="●"/>
            </a:pPr>
            <a:r>
              <a:rPr lang="en" sz="4800">
                <a:solidFill>
                  <a:srgbClr val="0D0D0D"/>
                </a:solidFill>
                <a:latin typeface="Arial"/>
                <a:ea typeface="Arial"/>
                <a:cs typeface="Arial"/>
                <a:sym typeface="Arial"/>
              </a:rPr>
              <a:t>What messaging and storytelling techniques should be employed to effectively convey the organization's mission and impact?</a:t>
            </a:r>
            <a:endParaRPr sz="4800">
              <a:solidFill>
                <a:srgbClr val="0D0D0D"/>
              </a:solidFill>
              <a:latin typeface="Arial"/>
              <a:ea typeface="Arial"/>
              <a:cs typeface="Arial"/>
              <a:sym typeface="Arial"/>
            </a:endParaRPr>
          </a:p>
          <a:p>
            <a:pPr indent="0" lvl="0" marL="0" rtl="0" algn="l">
              <a:spcBef>
                <a:spcPts val="0"/>
              </a:spcBef>
              <a:spcAft>
                <a:spcPts val="0"/>
              </a:spcAft>
              <a:buNone/>
            </a:pPr>
            <a:r>
              <a:t/>
            </a:r>
            <a:endParaRPr sz="4800">
              <a:solidFill>
                <a:srgbClr val="0D0D0D"/>
              </a:solidFill>
              <a:latin typeface="Arial"/>
              <a:ea typeface="Arial"/>
              <a:cs typeface="Arial"/>
              <a:sym typeface="Arial"/>
            </a:endParaRPr>
          </a:p>
          <a:p>
            <a:pPr indent="0" lvl="0" marL="0" rtl="0" algn="l">
              <a:lnSpc>
                <a:spcPct val="100000"/>
              </a:lnSpc>
              <a:spcBef>
                <a:spcPts val="0"/>
              </a:spcBef>
              <a:spcAft>
                <a:spcPts val="0"/>
              </a:spcAft>
              <a:buNone/>
            </a:pPr>
            <a:r>
              <a:rPr b="1" lang="en" sz="4800">
                <a:solidFill>
                  <a:srgbClr val="0D0D0D"/>
                </a:solidFill>
                <a:highlight>
                  <a:schemeClr val="lt1"/>
                </a:highlight>
                <a:latin typeface="Arial"/>
                <a:ea typeface="Arial"/>
                <a:cs typeface="Arial"/>
                <a:sym typeface="Arial"/>
              </a:rPr>
              <a:t>Relationship Building:</a:t>
            </a:r>
            <a:endParaRPr b="1" sz="4800">
              <a:solidFill>
                <a:srgbClr val="0D0D0D"/>
              </a:solidFill>
              <a:highlight>
                <a:schemeClr val="lt1"/>
              </a:highlight>
              <a:latin typeface="Arial"/>
              <a:ea typeface="Arial"/>
              <a:cs typeface="Arial"/>
              <a:sym typeface="Arial"/>
            </a:endParaRPr>
          </a:p>
          <a:p>
            <a:pPr indent="0" lvl="0" marL="0" rtl="0" algn="l">
              <a:lnSpc>
                <a:spcPct val="100000"/>
              </a:lnSpc>
              <a:spcBef>
                <a:spcPts val="0"/>
              </a:spcBef>
              <a:spcAft>
                <a:spcPts val="0"/>
              </a:spcAft>
              <a:buNone/>
            </a:pPr>
            <a:r>
              <a:t/>
            </a:r>
            <a:endParaRPr b="1" sz="4800">
              <a:solidFill>
                <a:srgbClr val="0D0D0D"/>
              </a:solidFill>
              <a:highlight>
                <a:schemeClr val="lt1"/>
              </a:highlight>
              <a:latin typeface="Arial"/>
              <a:ea typeface="Arial"/>
              <a:cs typeface="Arial"/>
              <a:sym typeface="Arial"/>
            </a:endParaRPr>
          </a:p>
          <a:p>
            <a:pPr indent="-304800" lvl="0" marL="457200" rtl="0" algn="l">
              <a:lnSpc>
                <a:spcPct val="100000"/>
              </a:lnSpc>
              <a:spcBef>
                <a:spcPts val="0"/>
              </a:spcBef>
              <a:spcAft>
                <a:spcPts val="0"/>
              </a:spcAft>
              <a:buClr>
                <a:srgbClr val="0D0D0D"/>
              </a:buClr>
              <a:buSzPct val="100000"/>
              <a:buFont typeface="Arial"/>
              <a:buChar char="●"/>
            </a:pPr>
            <a:r>
              <a:rPr lang="en" sz="4800">
                <a:solidFill>
                  <a:srgbClr val="0D0D0D"/>
                </a:solidFill>
                <a:highlight>
                  <a:schemeClr val="lt1"/>
                </a:highlight>
                <a:latin typeface="Arial"/>
                <a:ea typeface="Arial"/>
                <a:cs typeface="Arial"/>
                <a:sym typeface="Arial"/>
              </a:rPr>
              <a:t>How will E4USA cultivate and maintain relationships with donors and supporters?</a:t>
            </a:r>
            <a:endParaRPr sz="4800">
              <a:solidFill>
                <a:srgbClr val="0D0D0D"/>
              </a:solidFill>
              <a:highlight>
                <a:schemeClr val="lt1"/>
              </a:highlight>
              <a:latin typeface="Arial"/>
              <a:ea typeface="Arial"/>
              <a:cs typeface="Arial"/>
              <a:sym typeface="Arial"/>
            </a:endParaRPr>
          </a:p>
          <a:p>
            <a:pPr indent="-304800" lvl="0" marL="457200" rtl="0" algn="l">
              <a:lnSpc>
                <a:spcPct val="100000"/>
              </a:lnSpc>
              <a:spcBef>
                <a:spcPts val="0"/>
              </a:spcBef>
              <a:spcAft>
                <a:spcPts val="0"/>
              </a:spcAft>
              <a:buClr>
                <a:srgbClr val="0D0D0D"/>
              </a:buClr>
              <a:buSzPct val="100000"/>
              <a:buFont typeface="Arial"/>
              <a:buChar char="●"/>
            </a:pPr>
            <a:r>
              <a:rPr lang="en" sz="4800">
                <a:solidFill>
                  <a:srgbClr val="0D0D0D"/>
                </a:solidFill>
                <a:highlight>
                  <a:schemeClr val="lt1"/>
                </a:highlight>
                <a:latin typeface="Arial"/>
                <a:ea typeface="Arial"/>
                <a:cs typeface="Arial"/>
                <a:sym typeface="Arial"/>
              </a:rPr>
              <a:t>What stewardship and recognition strategies should be implemented to show appreciation for donor contributions?</a:t>
            </a:r>
            <a:endParaRPr sz="4800">
              <a:solidFill>
                <a:srgbClr val="0D0D0D"/>
              </a:solidFill>
              <a:highlight>
                <a:schemeClr val="lt1"/>
              </a:highlight>
              <a:latin typeface="Arial"/>
              <a:ea typeface="Arial"/>
              <a:cs typeface="Arial"/>
              <a:sym typeface="Arial"/>
            </a:endParaRPr>
          </a:p>
          <a:p>
            <a:pPr indent="-304800" lvl="0" marL="457200" rtl="0" algn="l">
              <a:lnSpc>
                <a:spcPct val="100000"/>
              </a:lnSpc>
              <a:spcBef>
                <a:spcPts val="0"/>
              </a:spcBef>
              <a:spcAft>
                <a:spcPts val="0"/>
              </a:spcAft>
              <a:buClr>
                <a:srgbClr val="0D0D0D"/>
              </a:buClr>
              <a:buSzPct val="100000"/>
              <a:buFont typeface="Arial"/>
              <a:buChar char="●"/>
            </a:pPr>
            <a:r>
              <a:rPr lang="en" sz="4800">
                <a:solidFill>
                  <a:srgbClr val="0D0D0D"/>
                </a:solidFill>
                <a:highlight>
                  <a:schemeClr val="lt1"/>
                </a:highlight>
                <a:latin typeface="Arial"/>
                <a:ea typeface="Arial"/>
                <a:cs typeface="Arial"/>
                <a:sym typeface="Arial"/>
              </a:rPr>
              <a:t>How should E4USA engage donors in the organization's mission beyond financial support?</a:t>
            </a:r>
            <a:endParaRPr b="1" sz="4800">
              <a:solidFill>
                <a:srgbClr val="0D0D0D"/>
              </a:solidFill>
              <a:highlight>
                <a:schemeClr val="lt1"/>
              </a:highlight>
              <a:latin typeface="Arial"/>
              <a:ea typeface="Arial"/>
              <a:cs typeface="Arial"/>
              <a:sym typeface="Arial"/>
            </a:endParaRPr>
          </a:p>
          <a:p>
            <a:pPr indent="0" lvl="0" marL="0" rtl="0" algn="l">
              <a:lnSpc>
                <a:spcPct val="100000"/>
              </a:lnSpc>
              <a:spcBef>
                <a:spcPts val="0"/>
              </a:spcBef>
              <a:spcAft>
                <a:spcPts val="0"/>
              </a:spcAft>
              <a:buClr>
                <a:srgbClr val="000000"/>
              </a:buClr>
              <a:buSzPct val="118181"/>
              <a:buNone/>
            </a:pPr>
            <a:r>
              <a:t/>
            </a:r>
            <a:endParaRPr sz="4400">
              <a:solidFill>
                <a:srgbClr val="0D0D0D"/>
              </a:solidFill>
              <a:highlight>
                <a:schemeClr val="lt1"/>
              </a:highlight>
              <a:latin typeface="Arial"/>
              <a:ea typeface="Arial"/>
              <a:cs typeface="Arial"/>
              <a:sym typeface="Arial"/>
            </a:endParaRPr>
          </a:p>
          <a:p>
            <a:pPr indent="0" lvl="0" marL="0" rtl="0" algn="l">
              <a:lnSpc>
                <a:spcPct val="100000"/>
              </a:lnSpc>
              <a:spcBef>
                <a:spcPts val="0"/>
              </a:spcBef>
              <a:spcAft>
                <a:spcPts val="0"/>
              </a:spcAft>
              <a:buClr>
                <a:srgbClr val="000000"/>
              </a:buClr>
              <a:buSzPct val="118181"/>
              <a:buNone/>
            </a:pPr>
            <a:r>
              <a:t/>
            </a:r>
            <a:endParaRPr sz="4400">
              <a:solidFill>
                <a:srgbClr val="0D0D0D"/>
              </a:solidFill>
              <a:highlight>
                <a:schemeClr val="lt1"/>
              </a:highlight>
              <a:latin typeface="Arial"/>
              <a:ea typeface="Arial"/>
              <a:cs typeface="Arial"/>
              <a:sym typeface="Arial"/>
            </a:endParaRPr>
          </a:p>
          <a:p>
            <a:pPr indent="0" lvl="0" marL="0" rtl="0" algn="l">
              <a:lnSpc>
                <a:spcPct val="100000"/>
              </a:lnSpc>
              <a:spcBef>
                <a:spcPts val="0"/>
              </a:spcBef>
              <a:spcAft>
                <a:spcPts val="0"/>
              </a:spcAft>
              <a:buClr>
                <a:srgbClr val="000000"/>
              </a:buClr>
              <a:buSzPct val="118181"/>
              <a:buNone/>
            </a:pPr>
            <a:r>
              <a:t/>
            </a:r>
            <a:endParaRPr sz="4400">
              <a:solidFill>
                <a:srgbClr val="0D0D0D"/>
              </a:solidFill>
              <a:highlight>
                <a:schemeClr val="lt1"/>
              </a:highlight>
              <a:latin typeface="Arial"/>
              <a:ea typeface="Arial"/>
              <a:cs typeface="Arial"/>
              <a:sym typeface="Arial"/>
            </a:endParaRPr>
          </a:p>
          <a:p>
            <a:pPr indent="0" lvl="0" marL="0" rtl="0" algn="l">
              <a:lnSpc>
                <a:spcPct val="100000"/>
              </a:lnSpc>
              <a:spcBef>
                <a:spcPts val="0"/>
              </a:spcBef>
              <a:spcAft>
                <a:spcPts val="0"/>
              </a:spcAft>
              <a:buClr>
                <a:srgbClr val="000000"/>
              </a:buClr>
              <a:buSzPct val="118181"/>
              <a:buNone/>
            </a:pPr>
            <a:r>
              <a:t/>
            </a:r>
            <a:endParaRPr sz="4400">
              <a:solidFill>
                <a:srgbClr val="0D0D0D"/>
              </a:solidFill>
              <a:highlight>
                <a:schemeClr val="lt1"/>
              </a:highlight>
              <a:latin typeface="Arial"/>
              <a:ea typeface="Arial"/>
              <a:cs typeface="Arial"/>
              <a:sym typeface="Arial"/>
            </a:endParaRPr>
          </a:p>
          <a:p>
            <a:pPr indent="0" lvl="0" marL="0" rtl="0" algn="l">
              <a:lnSpc>
                <a:spcPct val="100000"/>
              </a:lnSpc>
              <a:spcBef>
                <a:spcPts val="0"/>
              </a:spcBef>
              <a:spcAft>
                <a:spcPts val="0"/>
              </a:spcAft>
              <a:buClr>
                <a:srgbClr val="000000"/>
              </a:buClr>
              <a:buSzPts val="1300"/>
              <a:buNone/>
            </a:pPr>
            <a:r>
              <a:t/>
            </a:r>
            <a:endParaRPr sz="939">
              <a:solidFill>
                <a:srgbClr val="0D0D0D"/>
              </a:solidFill>
              <a:latin typeface="Arial"/>
              <a:ea typeface="Arial"/>
              <a:cs typeface="Arial"/>
              <a:sym typeface="Arial"/>
            </a:endParaRPr>
          </a:p>
          <a:p>
            <a:pPr indent="0" lvl="0" marL="0" rtl="0" algn="l">
              <a:spcBef>
                <a:spcPts val="0"/>
              </a:spcBef>
              <a:spcAft>
                <a:spcPts val="0"/>
              </a:spcAft>
              <a:buClr>
                <a:srgbClr val="000000"/>
              </a:buClr>
              <a:buSzPct val="306784"/>
              <a:buNone/>
            </a:pPr>
            <a:r>
              <a:t/>
            </a:r>
            <a:endParaRPr sz="1695">
              <a:solidFill>
                <a:srgbClr val="0D0D0D"/>
              </a:solidFill>
              <a:latin typeface="Arial"/>
              <a:ea typeface="Arial"/>
              <a:cs typeface="Arial"/>
              <a:sym typeface="Arial"/>
            </a:endParaRPr>
          </a:p>
          <a:p>
            <a:pPr indent="0" lvl="0" marL="0" rtl="0" algn="l">
              <a:spcBef>
                <a:spcPts val="1200"/>
              </a:spcBef>
              <a:spcAft>
                <a:spcPts val="0"/>
              </a:spcAft>
              <a:buClr>
                <a:srgbClr val="000000"/>
              </a:buClr>
              <a:buSzPct val="157377"/>
              <a:buNone/>
            </a:pPr>
            <a:r>
              <a:t/>
            </a:r>
            <a:endParaRPr b="1" sz="1525">
              <a:solidFill>
                <a:srgbClr val="0D0D0D"/>
              </a:solidFill>
            </a:endParaRPr>
          </a:p>
          <a:p>
            <a:pPr indent="0" lvl="0" marL="137868" rtl="0" algn="l">
              <a:lnSpc>
                <a:spcPct val="170000"/>
              </a:lnSpc>
              <a:spcBef>
                <a:spcPts val="0"/>
              </a:spcBef>
              <a:spcAft>
                <a:spcPts val="0"/>
              </a:spcAft>
              <a:buClr>
                <a:schemeClr val="dk1"/>
              </a:buClr>
              <a:buSzPct val="70454"/>
              <a:buNone/>
            </a:pPr>
            <a:r>
              <a:t/>
            </a:r>
            <a:endParaRPr sz="4400">
              <a:solidFill>
                <a:schemeClr val="dk1"/>
              </a:solidFill>
              <a:latin typeface="Arial"/>
              <a:ea typeface="Arial"/>
              <a:cs typeface="Arial"/>
              <a:sym typeface="Arial"/>
            </a:endParaRPr>
          </a:p>
          <a:p>
            <a:pPr indent="0" lvl="0" marL="137868" rtl="0" algn="l">
              <a:lnSpc>
                <a:spcPct val="170000"/>
              </a:lnSpc>
              <a:spcBef>
                <a:spcPts val="0"/>
              </a:spcBef>
              <a:spcAft>
                <a:spcPts val="0"/>
              </a:spcAft>
              <a:buClr>
                <a:schemeClr val="dk1"/>
              </a:buClr>
              <a:buSzPct val="70454"/>
              <a:buNone/>
            </a:pPr>
            <a:r>
              <a:t/>
            </a:r>
            <a:endParaRPr sz="4400">
              <a:solidFill>
                <a:schemeClr val="dk1"/>
              </a:solidFill>
              <a:latin typeface="Arial"/>
              <a:ea typeface="Arial"/>
              <a:cs typeface="Arial"/>
              <a:sym typeface="Arial"/>
            </a:endParaRPr>
          </a:p>
          <a:p>
            <a:pPr indent="0" lvl="0" marL="137868" rtl="0" algn="l">
              <a:lnSpc>
                <a:spcPct val="170000"/>
              </a:lnSpc>
              <a:spcBef>
                <a:spcPts val="0"/>
              </a:spcBef>
              <a:spcAft>
                <a:spcPts val="0"/>
              </a:spcAft>
              <a:buClr>
                <a:schemeClr val="dk1"/>
              </a:buClr>
              <a:buSzPct val="70454"/>
              <a:buNone/>
            </a:pPr>
            <a:r>
              <a:t/>
            </a:r>
            <a:endParaRPr sz="4400">
              <a:solidFill>
                <a:schemeClr val="dk1"/>
              </a:solidFill>
              <a:latin typeface="Arial"/>
              <a:ea typeface="Arial"/>
              <a:cs typeface="Arial"/>
              <a:sym typeface="Arial"/>
            </a:endParaRPr>
          </a:p>
          <a:p>
            <a:pPr indent="0" lvl="0" marL="0" rtl="0" algn="l">
              <a:lnSpc>
                <a:spcPct val="115000"/>
              </a:lnSpc>
              <a:spcBef>
                <a:spcPts val="0"/>
              </a:spcBef>
              <a:spcAft>
                <a:spcPts val="0"/>
              </a:spcAft>
              <a:buSzPct val="333333"/>
              <a:buNone/>
            </a:pPr>
            <a:r>
              <a:t/>
            </a:r>
            <a:endParaRPr sz="1200">
              <a:solidFill>
                <a:schemeClr val="dk1"/>
              </a:solidFill>
              <a:latin typeface="Georgia"/>
              <a:ea typeface="Georgia"/>
              <a:cs typeface="Georgia"/>
              <a:sym typeface="Georgia"/>
            </a:endParaRPr>
          </a:p>
        </p:txBody>
      </p:sp>
      <p:sp>
        <p:nvSpPr>
          <p:cNvPr id="447" name="Google Shape;447;g2cf22d97c15_1_50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 name="Shape 451"/>
        <p:cNvGrpSpPr/>
        <p:nvPr/>
      </p:nvGrpSpPr>
      <p:grpSpPr>
        <a:xfrm>
          <a:off x="0" y="0"/>
          <a:ext cx="0" cy="0"/>
          <a:chOff x="0" y="0"/>
          <a:chExt cx="0" cy="0"/>
        </a:xfrm>
      </p:grpSpPr>
      <p:sp>
        <p:nvSpPr>
          <p:cNvPr id="452" name="Google Shape;452;g2cf22d97c15_1_414"/>
          <p:cNvSpPr txBox="1"/>
          <p:nvPr/>
        </p:nvSpPr>
        <p:spPr>
          <a:xfrm>
            <a:off x="260900" y="139850"/>
            <a:ext cx="6926100" cy="923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rgbClr val="000000"/>
              </a:buClr>
              <a:buSzPts val="2400"/>
              <a:buFont typeface="Arial"/>
              <a:buNone/>
            </a:pPr>
            <a:r>
              <a:rPr lang="en" sz="2400"/>
              <a:t>Leveraging Corporate Partnerships to Enhance STEM Education Funding and Resources</a:t>
            </a:r>
            <a:endParaRPr b="1" sz="2200">
              <a:latin typeface="Montserrat"/>
              <a:ea typeface="Montserrat"/>
              <a:cs typeface="Montserrat"/>
              <a:sym typeface="Montserrat"/>
            </a:endParaRPr>
          </a:p>
        </p:txBody>
      </p:sp>
      <p:sp>
        <p:nvSpPr>
          <p:cNvPr id="453" name="Google Shape;453;g2cf22d97c15_1_414"/>
          <p:cNvSpPr txBox="1"/>
          <p:nvPr/>
        </p:nvSpPr>
        <p:spPr>
          <a:xfrm>
            <a:off x="260900" y="2465475"/>
            <a:ext cx="4311000" cy="22473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457200" rtl="0" algn="l">
              <a:spcBef>
                <a:spcPts val="0"/>
              </a:spcBef>
              <a:spcAft>
                <a:spcPts val="0"/>
              </a:spcAft>
              <a:buNone/>
            </a:pPr>
            <a:r>
              <a:rPr b="1" lang="en" sz="1200">
                <a:solidFill>
                  <a:srgbClr val="222222"/>
                </a:solidFill>
                <a:highlight>
                  <a:srgbClr val="FFFFFF"/>
                </a:highlight>
              </a:rPr>
              <a:t>Google</a:t>
            </a:r>
            <a:r>
              <a:rPr b="1" lang="en" sz="1200">
                <a:solidFill>
                  <a:srgbClr val="222222"/>
                </a:solidFill>
                <a:highlight>
                  <a:srgbClr val="FFFFFF"/>
                </a:highlight>
              </a:rPr>
              <a:t>:</a:t>
            </a:r>
            <a:endParaRPr b="1" sz="1200">
              <a:solidFill>
                <a:srgbClr val="222222"/>
              </a:solidFill>
              <a:highlight>
                <a:srgbClr val="FFFFFF"/>
              </a:highlight>
            </a:endParaRPr>
          </a:p>
          <a:p>
            <a:pPr indent="0" lvl="0" marL="457200" rtl="0" algn="l">
              <a:spcBef>
                <a:spcPts val="0"/>
              </a:spcBef>
              <a:spcAft>
                <a:spcPts val="0"/>
              </a:spcAft>
              <a:buNone/>
            </a:pPr>
            <a:r>
              <a:t/>
            </a:r>
            <a:endParaRPr b="1" sz="1200">
              <a:solidFill>
                <a:srgbClr val="222222"/>
              </a:solidFill>
              <a:highlight>
                <a:srgbClr val="FFFFFF"/>
              </a:highlight>
            </a:endParaRPr>
          </a:p>
          <a:p>
            <a:pPr indent="-298450" lvl="0" marL="457200" rtl="0" algn="l">
              <a:spcBef>
                <a:spcPts val="0"/>
              </a:spcBef>
              <a:spcAft>
                <a:spcPts val="0"/>
              </a:spcAft>
              <a:buClr>
                <a:srgbClr val="222222"/>
              </a:buClr>
              <a:buSzPts val="1100"/>
              <a:buChar char="●"/>
            </a:pPr>
            <a:r>
              <a:rPr b="1" lang="en" sz="1100">
                <a:solidFill>
                  <a:srgbClr val="222222"/>
                </a:solidFill>
                <a:highlight>
                  <a:srgbClr val="FFFFFF"/>
                </a:highlight>
              </a:rPr>
              <a:t>Google for Education: </a:t>
            </a:r>
            <a:r>
              <a:rPr lang="en" sz="1100">
                <a:solidFill>
                  <a:srgbClr val="222222"/>
                </a:solidFill>
                <a:highlight>
                  <a:srgbClr val="FFFFFF"/>
                </a:highlight>
              </a:rPr>
              <a:t>Utilize Google's comprehensive suite of educational tools and platforms to enhance classroom learning and teacher effectiveness. Google provides both funding and technology that can be integrated into STEM programs to foster innovative learning environments.</a:t>
            </a:r>
            <a:endParaRPr sz="1100">
              <a:solidFill>
                <a:srgbClr val="222222"/>
              </a:solidFill>
              <a:highlight>
                <a:srgbClr val="FFFFFF"/>
              </a:highlight>
            </a:endParaRPr>
          </a:p>
          <a:p>
            <a:pPr indent="-298450" lvl="0" marL="457200" rtl="0" algn="l">
              <a:spcBef>
                <a:spcPts val="0"/>
              </a:spcBef>
              <a:spcAft>
                <a:spcPts val="0"/>
              </a:spcAft>
              <a:buClr>
                <a:srgbClr val="222222"/>
              </a:buClr>
              <a:buSzPts val="1100"/>
              <a:buChar char="●"/>
            </a:pPr>
            <a:r>
              <a:rPr b="1" lang="en" sz="1100">
                <a:solidFill>
                  <a:srgbClr val="222222"/>
                </a:solidFill>
                <a:highlight>
                  <a:srgbClr val="FFFFFF"/>
                </a:highlight>
              </a:rPr>
              <a:t>CS First: </a:t>
            </a:r>
            <a:r>
              <a:rPr lang="en" sz="1100">
                <a:solidFill>
                  <a:srgbClr val="222222"/>
                </a:solidFill>
                <a:highlight>
                  <a:srgbClr val="FFFFFF"/>
                </a:highlight>
              </a:rPr>
              <a:t>Engage with Google’s free computer science curriculum to introduce students to coding at an early age, designed to motivate and inspire students by using video-based activities with real-world themes.</a:t>
            </a:r>
            <a:endParaRPr sz="1100">
              <a:solidFill>
                <a:srgbClr val="222222"/>
              </a:solidFill>
              <a:highlight>
                <a:srgbClr val="FFFFFF"/>
              </a:highlight>
            </a:endParaRPr>
          </a:p>
        </p:txBody>
      </p:sp>
      <p:sp>
        <p:nvSpPr>
          <p:cNvPr id="454" name="Google Shape;454;g2cf22d97c15_1_414"/>
          <p:cNvSpPr txBox="1"/>
          <p:nvPr/>
        </p:nvSpPr>
        <p:spPr>
          <a:xfrm>
            <a:off x="4723625" y="2388525"/>
            <a:ext cx="4311000" cy="24012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457200" rtl="0" algn="l">
              <a:spcBef>
                <a:spcPts val="0"/>
              </a:spcBef>
              <a:spcAft>
                <a:spcPts val="0"/>
              </a:spcAft>
              <a:buNone/>
            </a:pPr>
            <a:r>
              <a:rPr b="1" lang="en" sz="1200">
                <a:solidFill>
                  <a:srgbClr val="222222"/>
                </a:solidFill>
                <a:highlight>
                  <a:srgbClr val="FFFFFF"/>
                </a:highlight>
              </a:rPr>
              <a:t>Microsoft:</a:t>
            </a:r>
            <a:endParaRPr b="1" sz="1200">
              <a:solidFill>
                <a:srgbClr val="222222"/>
              </a:solidFill>
              <a:highlight>
                <a:srgbClr val="FFFFFF"/>
              </a:highlight>
            </a:endParaRPr>
          </a:p>
          <a:p>
            <a:pPr indent="0" lvl="0" marL="457200" rtl="0" algn="l">
              <a:spcBef>
                <a:spcPts val="0"/>
              </a:spcBef>
              <a:spcAft>
                <a:spcPts val="0"/>
              </a:spcAft>
              <a:buNone/>
            </a:pPr>
            <a:r>
              <a:t/>
            </a:r>
            <a:endParaRPr b="1" sz="1200">
              <a:solidFill>
                <a:srgbClr val="222222"/>
              </a:solidFill>
              <a:highlight>
                <a:srgbClr val="FFFFFF"/>
              </a:highlight>
            </a:endParaRPr>
          </a:p>
          <a:p>
            <a:pPr indent="-304800" lvl="0" marL="457200" rtl="0" algn="l">
              <a:spcBef>
                <a:spcPts val="0"/>
              </a:spcBef>
              <a:spcAft>
                <a:spcPts val="0"/>
              </a:spcAft>
              <a:buClr>
                <a:srgbClr val="222222"/>
              </a:buClr>
              <a:buSzPts val="1200"/>
              <a:buChar char="●"/>
            </a:pPr>
            <a:r>
              <a:rPr b="1" lang="en" sz="1200">
                <a:solidFill>
                  <a:srgbClr val="222222"/>
                </a:solidFill>
                <a:highlight>
                  <a:srgbClr val="FFFFFF"/>
                </a:highlight>
              </a:rPr>
              <a:t>TEALS (Technology Education and Literacy in Schools): </a:t>
            </a:r>
            <a:r>
              <a:rPr lang="en" sz="1200">
                <a:solidFill>
                  <a:srgbClr val="222222"/>
                </a:solidFill>
                <a:highlight>
                  <a:srgbClr val="FFFFFF"/>
                </a:highlight>
              </a:rPr>
              <a:t>Partner with Microsoft to bring industry professionals into classrooms as volunteers to help teach computer science, providing both expertise and mentorship to students and teachers.</a:t>
            </a:r>
            <a:endParaRPr sz="1200">
              <a:solidFill>
                <a:srgbClr val="222222"/>
              </a:solidFill>
              <a:highlight>
                <a:srgbClr val="FFFFFF"/>
              </a:highlight>
            </a:endParaRPr>
          </a:p>
          <a:p>
            <a:pPr indent="-304800" lvl="0" marL="457200" rtl="0" algn="l">
              <a:spcBef>
                <a:spcPts val="0"/>
              </a:spcBef>
              <a:spcAft>
                <a:spcPts val="0"/>
              </a:spcAft>
              <a:buClr>
                <a:srgbClr val="222222"/>
              </a:buClr>
              <a:buSzPts val="1200"/>
              <a:buChar char="●"/>
            </a:pPr>
            <a:r>
              <a:rPr b="1" lang="en" sz="1200">
                <a:solidFill>
                  <a:srgbClr val="222222"/>
                </a:solidFill>
                <a:highlight>
                  <a:srgbClr val="FFFFFF"/>
                </a:highlight>
              </a:rPr>
              <a:t>Microsoft Imagine Academy: </a:t>
            </a:r>
            <a:r>
              <a:rPr lang="en" sz="1200">
                <a:solidFill>
                  <a:srgbClr val="222222"/>
                </a:solidFill>
                <a:highlight>
                  <a:srgbClr val="FFFFFF"/>
                </a:highlight>
              </a:rPr>
              <a:t>Access a full curriculum and resources for developing tech skills in students, including materials for teaching and learning about cloud technologies, artificial intelligence, and data science.</a:t>
            </a:r>
            <a:endParaRPr sz="1200">
              <a:solidFill>
                <a:srgbClr val="222222"/>
              </a:solidFill>
              <a:highlight>
                <a:srgbClr val="FFFFFF"/>
              </a:highlight>
            </a:endParaRPr>
          </a:p>
        </p:txBody>
      </p:sp>
      <p:pic>
        <p:nvPicPr>
          <p:cNvPr id="455" name="Google Shape;455;g2cf22d97c15_1_414"/>
          <p:cNvPicPr preferRelativeResize="0"/>
          <p:nvPr/>
        </p:nvPicPr>
        <p:blipFill>
          <a:blip r:embed="rId3">
            <a:alphaModFix/>
          </a:blip>
          <a:stretch>
            <a:fillRect/>
          </a:stretch>
        </p:blipFill>
        <p:spPr>
          <a:xfrm>
            <a:off x="1354150" y="1264146"/>
            <a:ext cx="2124475" cy="1062225"/>
          </a:xfrm>
          <a:prstGeom prst="rect">
            <a:avLst/>
          </a:prstGeom>
          <a:noFill/>
          <a:ln>
            <a:noFill/>
          </a:ln>
        </p:spPr>
      </p:pic>
      <p:pic>
        <p:nvPicPr>
          <p:cNvPr id="456" name="Google Shape;456;g2cf22d97c15_1_414"/>
          <p:cNvPicPr preferRelativeResize="0"/>
          <p:nvPr/>
        </p:nvPicPr>
        <p:blipFill>
          <a:blip r:embed="rId4">
            <a:alphaModFix/>
          </a:blip>
          <a:stretch>
            <a:fillRect/>
          </a:stretch>
        </p:blipFill>
        <p:spPr>
          <a:xfrm>
            <a:off x="6348013" y="1225675"/>
            <a:ext cx="1062225" cy="1062225"/>
          </a:xfrm>
          <a:prstGeom prst="rect">
            <a:avLst/>
          </a:prstGeom>
          <a:noFill/>
          <a:ln>
            <a:noFill/>
          </a:ln>
        </p:spPr>
      </p:pic>
      <p:sp>
        <p:nvSpPr>
          <p:cNvPr id="457" name="Google Shape;457;g2cf22d97c15_1_4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sp>
        <p:nvSpPr>
          <p:cNvPr id="462" name="Google Shape;462;g2cf22d97c15_1_434"/>
          <p:cNvSpPr txBox="1"/>
          <p:nvPr/>
        </p:nvSpPr>
        <p:spPr>
          <a:xfrm>
            <a:off x="260900" y="139850"/>
            <a:ext cx="6926100" cy="923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rgbClr val="000000"/>
              </a:buClr>
              <a:buSzPts val="2400"/>
              <a:buFont typeface="Arial"/>
              <a:buNone/>
            </a:pPr>
            <a:r>
              <a:rPr lang="en" sz="2400"/>
              <a:t>Leveraging Corporate Partnerships to Enhance STEM Education Funding and Resources</a:t>
            </a:r>
            <a:endParaRPr b="1" sz="2200">
              <a:latin typeface="Montserrat"/>
              <a:ea typeface="Montserrat"/>
              <a:cs typeface="Montserrat"/>
              <a:sym typeface="Montserrat"/>
            </a:endParaRPr>
          </a:p>
        </p:txBody>
      </p:sp>
      <p:sp>
        <p:nvSpPr>
          <p:cNvPr id="463" name="Google Shape;463;g2cf22d97c15_1_434"/>
          <p:cNvSpPr txBox="1"/>
          <p:nvPr/>
        </p:nvSpPr>
        <p:spPr>
          <a:xfrm>
            <a:off x="260900" y="2203725"/>
            <a:ext cx="4311000" cy="25860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457200" rtl="0" algn="l">
              <a:spcBef>
                <a:spcPts val="0"/>
              </a:spcBef>
              <a:spcAft>
                <a:spcPts val="0"/>
              </a:spcAft>
              <a:buNone/>
            </a:pPr>
            <a:r>
              <a:rPr b="1" lang="en" sz="1200">
                <a:solidFill>
                  <a:srgbClr val="222222"/>
                </a:solidFill>
                <a:highlight>
                  <a:srgbClr val="FFFFFF"/>
                </a:highlight>
              </a:rPr>
              <a:t>Amazon:</a:t>
            </a:r>
            <a:endParaRPr b="1" sz="1200">
              <a:solidFill>
                <a:srgbClr val="222222"/>
              </a:solidFill>
              <a:highlight>
                <a:srgbClr val="FFFFFF"/>
              </a:highlight>
            </a:endParaRPr>
          </a:p>
          <a:p>
            <a:pPr indent="0" lvl="0" marL="0" rtl="0" algn="l">
              <a:spcBef>
                <a:spcPts val="0"/>
              </a:spcBef>
              <a:spcAft>
                <a:spcPts val="0"/>
              </a:spcAft>
              <a:buNone/>
            </a:pPr>
            <a:r>
              <a:t/>
            </a:r>
            <a:endParaRPr b="1" sz="1200">
              <a:solidFill>
                <a:srgbClr val="222222"/>
              </a:solidFill>
              <a:highlight>
                <a:srgbClr val="FFFFFF"/>
              </a:highlight>
            </a:endParaRPr>
          </a:p>
          <a:p>
            <a:pPr indent="-298450" lvl="0" marL="457200" rtl="0" algn="l">
              <a:spcBef>
                <a:spcPts val="0"/>
              </a:spcBef>
              <a:spcAft>
                <a:spcPts val="0"/>
              </a:spcAft>
              <a:buClr>
                <a:srgbClr val="222222"/>
              </a:buClr>
              <a:buSzPts val="1100"/>
              <a:buChar char="●"/>
            </a:pPr>
            <a:r>
              <a:rPr b="1" lang="en" sz="1200">
                <a:solidFill>
                  <a:srgbClr val="222222"/>
                </a:solidFill>
                <a:highlight>
                  <a:srgbClr val="FFFFFF"/>
                </a:highlight>
              </a:rPr>
              <a:t>Amazon Future Engineer: </a:t>
            </a:r>
            <a:r>
              <a:rPr lang="en" sz="1200">
                <a:solidFill>
                  <a:srgbClr val="222222"/>
                </a:solidFill>
                <a:highlight>
                  <a:srgbClr val="FFFFFF"/>
                </a:highlight>
              </a:rPr>
              <a:t>This program supports education in computer science and robotics, providing both funding and curriculum resources, particularly in underrepresented and underserved communities. It offers students scholarships and internships to foster their career paths in technology.</a:t>
            </a:r>
            <a:endParaRPr sz="1200">
              <a:solidFill>
                <a:srgbClr val="222222"/>
              </a:solidFill>
              <a:highlight>
                <a:srgbClr val="FFFFFF"/>
              </a:highlight>
            </a:endParaRPr>
          </a:p>
          <a:p>
            <a:pPr indent="-298450" lvl="0" marL="457200" rtl="0" algn="l">
              <a:spcBef>
                <a:spcPts val="0"/>
              </a:spcBef>
              <a:spcAft>
                <a:spcPts val="0"/>
              </a:spcAft>
              <a:buClr>
                <a:srgbClr val="222222"/>
              </a:buClr>
              <a:buSzPts val="1100"/>
              <a:buChar char="●"/>
            </a:pPr>
            <a:r>
              <a:rPr b="1" lang="en" sz="1200">
                <a:solidFill>
                  <a:srgbClr val="222222"/>
                </a:solidFill>
                <a:highlight>
                  <a:srgbClr val="FFFFFF"/>
                </a:highlight>
              </a:rPr>
              <a:t>AWS Educate: </a:t>
            </a:r>
            <a:r>
              <a:rPr lang="en" sz="1200">
                <a:solidFill>
                  <a:srgbClr val="222222"/>
                </a:solidFill>
                <a:highlight>
                  <a:srgbClr val="FFFFFF"/>
                </a:highlight>
              </a:rPr>
              <a:t>Integrate Amazon's cloud computing curriculum into STEM programs, offering educators and students resources to build and validate cloud technology skills, including credits and professional training.</a:t>
            </a:r>
            <a:endParaRPr sz="1200">
              <a:solidFill>
                <a:srgbClr val="222222"/>
              </a:solidFill>
              <a:highlight>
                <a:srgbClr val="FFFFFF"/>
              </a:highlight>
            </a:endParaRPr>
          </a:p>
        </p:txBody>
      </p:sp>
      <p:sp>
        <p:nvSpPr>
          <p:cNvPr id="464" name="Google Shape;464;g2cf22d97c15_1_434"/>
          <p:cNvSpPr txBox="1"/>
          <p:nvPr/>
        </p:nvSpPr>
        <p:spPr>
          <a:xfrm>
            <a:off x="4704400" y="2203725"/>
            <a:ext cx="4311000" cy="25860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457200" rtl="0" algn="l">
              <a:spcBef>
                <a:spcPts val="0"/>
              </a:spcBef>
              <a:spcAft>
                <a:spcPts val="0"/>
              </a:spcAft>
              <a:buNone/>
            </a:pPr>
            <a:r>
              <a:rPr b="1" lang="en" sz="1200">
                <a:solidFill>
                  <a:srgbClr val="222222"/>
                </a:solidFill>
                <a:highlight>
                  <a:srgbClr val="FFFFFF"/>
                </a:highlight>
              </a:rPr>
              <a:t>IBM:</a:t>
            </a:r>
            <a:endParaRPr b="1" sz="1200">
              <a:solidFill>
                <a:srgbClr val="222222"/>
              </a:solidFill>
              <a:highlight>
                <a:srgbClr val="FFFFFF"/>
              </a:highlight>
            </a:endParaRPr>
          </a:p>
          <a:p>
            <a:pPr indent="0" lvl="0" marL="457200" rtl="0" algn="l">
              <a:spcBef>
                <a:spcPts val="0"/>
              </a:spcBef>
              <a:spcAft>
                <a:spcPts val="0"/>
              </a:spcAft>
              <a:buNone/>
            </a:pPr>
            <a:r>
              <a:t/>
            </a:r>
            <a:endParaRPr b="1" sz="1200">
              <a:solidFill>
                <a:srgbClr val="222222"/>
              </a:solidFill>
              <a:highlight>
                <a:srgbClr val="FFFFFF"/>
              </a:highlight>
            </a:endParaRPr>
          </a:p>
          <a:p>
            <a:pPr indent="-304800" lvl="0" marL="457200" rtl="0" algn="l">
              <a:spcBef>
                <a:spcPts val="0"/>
              </a:spcBef>
              <a:spcAft>
                <a:spcPts val="0"/>
              </a:spcAft>
              <a:buClr>
                <a:srgbClr val="222222"/>
              </a:buClr>
              <a:buSzPts val="1200"/>
              <a:buChar char="●"/>
            </a:pPr>
            <a:r>
              <a:rPr b="1" lang="en" sz="1200">
                <a:solidFill>
                  <a:srgbClr val="222222"/>
                </a:solidFill>
                <a:highlight>
                  <a:srgbClr val="FFFFFF"/>
                </a:highlight>
              </a:rPr>
              <a:t>IBM SkillsBuild: </a:t>
            </a:r>
            <a:r>
              <a:rPr lang="en" sz="1200">
                <a:solidFill>
                  <a:srgbClr val="222222"/>
                </a:solidFill>
                <a:highlight>
                  <a:srgbClr val="FFFFFF"/>
                </a:highlight>
              </a:rPr>
              <a:t>This initiative provides online learning paths in subjects like cybersecurity, AI, and cloud applications. It includes hands-on projects and personalized coaching, aiming to prepare students for "new collar" jobs in technology fields.</a:t>
            </a:r>
            <a:endParaRPr sz="1200">
              <a:solidFill>
                <a:srgbClr val="222222"/>
              </a:solidFill>
              <a:highlight>
                <a:srgbClr val="FFFFFF"/>
              </a:highlight>
            </a:endParaRPr>
          </a:p>
          <a:p>
            <a:pPr indent="-304800" lvl="0" marL="457200" rtl="0" algn="l">
              <a:spcBef>
                <a:spcPts val="0"/>
              </a:spcBef>
              <a:spcAft>
                <a:spcPts val="0"/>
              </a:spcAft>
              <a:buClr>
                <a:srgbClr val="222222"/>
              </a:buClr>
              <a:buSzPts val="1200"/>
              <a:buChar char="●"/>
            </a:pPr>
            <a:r>
              <a:rPr b="1" lang="en" sz="1200">
                <a:solidFill>
                  <a:srgbClr val="222222"/>
                </a:solidFill>
                <a:highlight>
                  <a:srgbClr val="FFFFFF"/>
                </a:highlight>
              </a:rPr>
              <a:t>P-TECH (Pathways in Technology Early College High School): </a:t>
            </a:r>
            <a:r>
              <a:rPr lang="en" sz="1200">
                <a:solidFill>
                  <a:srgbClr val="222222"/>
                </a:solidFill>
                <a:highlight>
                  <a:srgbClr val="FFFFFF"/>
                </a:highlight>
              </a:rPr>
              <a:t>Establish a connection with P-TECH schools to offer students a pathway from high school to college and into the workforce, focusing on STEM skills with mentorships and internships that connect education to real-world job opportunities.</a:t>
            </a:r>
            <a:endParaRPr sz="1200">
              <a:solidFill>
                <a:srgbClr val="222222"/>
              </a:solidFill>
              <a:highlight>
                <a:srgbClr val="FFFFFF"/>
              </a:highlight>
            </a:endParaRPr>
          </a:p>
        </p:txBody>
      </p:sp>
      <p:pic>
        <p:nvPicPr>
          <p:cNvPr id="465" name="Google Shape;465;g2cf22d97c15_1_434"/>
          <p:cNvPicPr preferRelativeResize="0"/>
          <p:nvPr/>
        </p:nvPicPr>
        <p:blipFill>
          <a:blip r:embed="rId3">
            <a:alphaModFix/>
          </a:blip>
          <a:stretch>
            <a:fillRect/>
          </a:stretch>
        </p:blipFill>
        <p:spPr>
          <a:xfrm>
            <a:off x="1618662" y="1171787"/>
            <a:ext cx="1595483" cy="985200"/>
          </a:xfrm>
          <a:prstGeom prst="rect">
            <a:avLst/>
          </a:prstGeom>
          <a:noFill/>
          <a:ln>
            <a:noFill/>
          </a:ln>
        </p:spPr>
      </p:pic>
      <p:pic>
        <p:nvPicPr>
          <p:cNvPr id="466" name="Google Shape;466;g2cf22d97c15_1_434"/>
          <p:cNvPicPr preferRelativeResize="0"/>
          <p:nvPr/>
        </p:nvPicPr>
        <p:blipFill>
          <a:blip r:embed="rId4">
            <a:alphaModFix/>
          </a:blip>
          <a:stretch>
            <a:fillRect/>
          </a:stretch>
        </p:blipFill>
        <p:spPr>
          <a:xfrm>
            <a:off x="6230375" y="1125050"/>
            <a:ext cx="1259050" cy="1024301"/>
          </a:xfrm>
          <a:prstGeom prst="rect">
            <a:avLst/>
          </a:prstGeom>
          <a:noFill/>
          <a:ln>
            <a:noFill/>
          </a:ln>
        </p:spPr>
      </p:pic>
      <p:sp>
        <p:nvSpPr>
          <p:cNvPr id="467" name="Google Shape;467;g2cf22d97c15_1_43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sp>
        <p:nvSpPr>
          <p:cNvPr id="472" name="Google Shape;472;g1f7eae70733_0_14"/>
          <p:cNvSpPr txBox="1"/>
          <p:nvPr/>
        </p:nvSpPr>
        <p:spPr>
          <a:xfrm>
            <a:off x="260900" y="139850"/>
            <a:ext cx="6926100" cy="892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rgbClr val="000000"/>
              </a:buClr>
              <a:buSzPts val="2400"/>
              <a:buFont typeface="Arial"/>
              <a:buNone/>
            </a:pPr>
            <a:r>
              <a:rPr lang="en" sz="2300"/>
              <a:t>Leveraging  </a:t>
            </a:r>
            <a:r>
              <a:rPr lang="en" sz="2300"/>
              <a:t>NGO/NPO</a:t>
            </a:r>
            <a:r>
              <a:rPr lang="en" sz="2300"/>
              <a:t> Partnerships to </a:t>
            </a:r>
            <a:r>
              <a:rPr lang="en" sz="2300"/>
              <a:t>Elevate Future Changemakers for Social Impact</a:t>
            </a:r>
            <a:endParaRPr sz="2100">
              <a:latin typeface="Montserrat"/>
              <a:ea typeface="Montserrat"/>
              <a:cs typeface="Montserrat"/>
              <a:sym typeface="Montserrat"/>
            </a:endParaRPr>
          </a:p>
        </p:txBody>
      </p:sp>
      <p:sp>
        <p:nvSpPr>
          <p:cNvPr id="473" name="Google Shape;473;g1f7eae70733_0_14"/>
          <p:cNvSpPr txBox="1"/>
          <p:nvPr/>
        </p:nvSpPr>
        <p:spPr>
          <a:xfrm>
            <a:off x="260900" y="2085800"/>
            <a:ext cx="4311000" cy="28083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457200" rtl="0" algn="l">
              <a:spcBef>
                <a:spcPts val="0"/>
              </a:spcBef>
              <a:spcAft>
                <a:spcPts val="0"/>
              </a:spcAft>
              <a:buNone/>
            </a:pPr>
            <a:r>
              <a:rPr b="1" lang="en" sz="1200">
                <a:solidFill>
                  <a:srgbClr val="222222"/>
                </a:solidFill>
                <a:highlight>
                  <a:srgbClr val="FFFFFF"/>
                </a:highlight>
              </a:rPr>
              <a:t>Ashoka</a:t>
            </a:r>
            <a:r>
              <a:rPr b="1" lang="en" sz="1200">
                <a:solidFill>
                  <a:srgbClr val="222222"/>
                </a:solidFill>
                <a:highlight>
                  <a:srgbClr val="FFFFFF"/>
                </a:highlight>
              </a:rPr>
              <a:t>:</a:t>
            </a:r>
            <a:endParaRPr b="1" sz="1200">
              <a:solidFill>
                <a:srgbClr val="222222"/>
              </a:solidFill>
              <a:highlight>
                <a:srgbClr val="FFFFFF"/>
              </a:highlight>
            </a:endParaRPr>
          </a:p>
          <a:p>
            <a:pPr indent="-298450" lvl="0" marL="457200" rtl="0" algn="l">
              <a:lnSpc>
                <a:spcPct val="115000"/>
              </a:lnSpc>
              <a:spcBef>
                <a:spcPts val="0"/>
              </a:spcBef>
              <a:spcAft>
                <a:spcPts val="0"/>
              </a:spcAft>
              <a:buClr>
                <a:srgbClr val="222222"/>
              </a:buClr>
              <a:buSzPts val="1100"/>
              <a:buChar char="●"/>
            </a:pPr>
            <a:r>
              <a:rPr b="1" lang="en" sz="1200"/>
              <a:t>"Ashoka Young Changemakers"</a:t>
            </a:r>
            <a:r>
              <a:rPr lang="en" sz="1200"/>
              <a:t> program identifies and supports young people who are creating positive change in their communities. By partnering with e4USA, Ashoka can help inspire and support high school students to use their engineering skills to drive social impact and innovation.</a:t>
            </a:r>
            <a:endParaRPr sz="1200"/>
          </a:p>
          <a:p>
            <a:pPr indent="-298450" lvl="0" marL="457200" rtl="0" algn="l">
              <a:lnSpc>
                <a:spcPct val="115000"/>
              </a:lnSpc>
              <a:spcBef>
                <a:spcPts val="0"/>
              </a:spcBef>
              <a:spcAft>
                <a:spcPts val="0"/>
              </a:spcAft>
              <a:buClr>
                <a:srgbClr val="222222"/>
              </a:buClr>
              <a:buSzPts val="1100"/>
              <a:buChar char="●"/>
            </a:pPr>
            <a:r>
              <a:rPr b="1" lang="en" sz="1200"/>
              <a:t> Ashoka's network of social entrepreneurs </a:t>
            </a:r>
            <a:r>
              <a:rPr lang="en" sz="1200"/>
              <a:t>includes many who are using engineering and technology to solve social and environmental challenges. Collaborating with e4USA can help Ashoka create a pipeline of diverse young engineers who can contribute to their network and mission.</a:t>
            </a:r>
            <a:endParaRPr sz="1200"/>
          </a:p>
          <a:p>
            <a:pPr indent="0" lvl="0" marL="0" rtl="0" algn="l">
              <a:lnSpc>
                <a:spcPct val="115000"/>
              </a:lnSpc>
              <a:spcBef>
                <a:spcPts val="0"/>
              </a:spcBef>
              <a:spcAft>
                <a:spcPts val="0"/>
              </a:spcAft>
              <a:buNone/>
            </a:pPr>
            <a:r>
              <a:t/>
            </a:r>
            <a:endParaRPr b="1" sz="1200">
              <a:solidFill>
                <a:srgbClr val="222222"/>
              </a:solidFill>
              <a:highlight>
                <a:srgbClr val="FFFFFF"/>
              </a:highlight>
            </a:endParaRPr>
          </a:p>
        </p:txBody>
      </p:sp>
      <p:sp>
        <p:nvSpPr>
          <p:cNvPr id="474" name="Google Shape;474;g1f7eae70733_0_14"/>
          <p:cNvSpPr txBox="1"/>
          <p:nvPr/>
        </p:nvSpPr>
        <p:spPr>
          <a:xfrm>
            <a:off x="4710150" y="2089700"/>
            <a:ext cx="4311000" cy="27720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Clr>
                <a:srgbClr val="222222"/>
              </a:buClr>
              <a:buSzPts val="1100"/>
              <a:buChar char="●"/>
            </a:pPr>
            <a:r>
              <a:rPr b="1" lang="en" sz="1100"/>
              <a:t>"Impact at Work" </a:t>
            </a:r>
            <a:r>
              <a:rPr lang="en" sz="1100"/>
              <a:t>initiative helps professionals integrate social and environmental impact into their careers. By partnering with e4USA, Net Impact can inspire high school students to pursue engineering careers that align with their values and make a positive difference in the world.</a:t>
            </a:r>
            <a:endParaRPr sz="1100"/>
          </a:p>
          <a:p>
            <a:pPr indent="-298450" lvl="0" marL="457200" rtl="0" algn="l">
              <a:lnSpc>
                <a:spcPct val="115000"/>
              </a:lnSpc>
              <a:spcBef>
                <a:spcPts val="0"/>
              </a:spcBef>
              <a:spcAft>
                <a:spcPts val="0"/>
              </a:spcAft>
              <a:buClr>
                <a:srgbClr val="222222"/>
              </a:buClr>
              <a:buSzPts val="1100"/>
              <a:buChar char="●"/>
            </a:pPr>
            <a:r>
              <a:rPr lang="en" sz="1100"/>
              <a:t> </a:t>
            </a:r>
            <a:r>
              <a:rPr b="1" lang="en" sz="1100"/>
              <a:t>"Impact Investing" </a:t>
            </a:r>
            <a:r>
              <a:rPr lang="en" sz="1100"/>
              <a:t>program educates and empowers individuals to invest in companies and funds that generate social and environmental impact alongside financial returns. Many impact investing opportunities involve engineering and technology solutions. By supporting e4USA, Net Impact can help create a pipeline of diverse engineers who can drive innovation in the impact investing space.</a:t>
            </a:r>
            <a:endParaRPr sz="1100"/>
          </a:p>
          <a:p>
            <a:pPr indent="0" lvl="0" marL="0" rtl="0" algn="l">
              <a:spcBef>
                <a:spcPts val="0"/>
              </a:spcBef>
              <a:spcAft>
                <a:spcPts val="0"/>
              </a:spcAft>
              <a:buNone/>
            </a:pPr>
            <a:r>
              <a:t/>
            </a:r>
            <a:endParaRPr b="1" sz="1200">
              <a:solidFill>
                <a:srgbClr val="222222"/>
              </a:solidFill>
              <a:highlight>
                <a:srgbClr val="FFFFFF"/>
              </a:highlight>
            </a:endParaRPr>
          </a:p>
        </p:txBody>
      </p:sp>
      <p:sp>
        <p:nvSpPr>
          <p:cNvPr id="475" name="Google Shape;475;g1f7eae70733_0_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476" name="Google Shape;476;g1f7eae70733_0_14"/>
          <p:cNvPicPr preferRelativeResize="0"/>
          <p:nvPr/>
        </p:nvPicPr>
        <p:blipFill>
          <a:blip r:embed="rId3">
            <a:alphaModFix/>
          </a:blip>
          <a:stretch>
            <a:fillRect/>
          </a:stretch>
        </p:blipFill>
        <p:spPr>
          <a:xfrm>
            <a:off x="1935550" y="1078374"/>
            <a:ext cx="961700" cy="961700"/>
          </a:xfrm>
          <a:prstGeom prst="rect">
            <a:avLst/>
          </a:prstGeom>
          <a:noFill/>
          <a:ln>
            <a:noFill/>
          </a:ln>
        </p:spPr>
      </p:pic>
      <p:pic>
        <p:nvPicPr>
          <p:cNvPr id="477" name="Google Shape;477;g1f7eae70733_0_14"/>
          <p:cNvPicPr preferRelativeResize="0"/>
          <p:nvPr/>
        </p:nvPicPr>
        <p:blipFill>
          <a:blip r:embed="rId4">
            <a:alphaModFix/>
          </a:blip>
          <a:stretch>
            <a:fillRect/>
          </a:stretch>
        </p:blipFill>
        <p:spPr>
          <a:xfrm>
            <a:off x="5308150" y="1124100"/>
            <a:ext cx="3328351" cy="9617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 name="Shape 481"/>
        <p:cNvGrpSpPr/>
        <p:nvPr/>
      </p:nvGrpSpPr>
      <p:grpSpPr>
        <a:xfrm>
          <a:off x="0" y="0"/>
          <a:ext cx="0" cy="0"/>
          <a:chOff x="0" y="0"/>
          <a:chExt cx="0" cy="0"/>
        </a:xfrm>
      </p:grpSpPr>
      <p:sp>
        <p:nvSpPr>
          <p:cNvPr id="482" name="Google Shape;482;g1f7eae70733_0_5"/>
          <p:cNvSpPr txBox="1"/>
          <p:nvPr/>
        </p:nvSpPr>
        <p:spPr>
          <a:xfrm>
            <a:off x="331450" y="202575"/>
            <a:ext cx="6926100" cy="892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rgbClr val="000000"/>
              </a:buClr>
              <a:buSzPts val="2400"/>
              <a:buFont typeface="Arial"/>
              <a:buNone/>
            </a:pPr>
            <a:r>
              <a:rPr lang="en" sz="2300"/>
              <a:t>Leveraging Foundation Partnerships to Empower Future Changemakers</a:t>
            </a:r>
            <a:endParaRPr sz="2400"/>
          </a:p>
        </p:txBody>
      </p:sp>
      <p:sp>
        <p:nvSpPr>
          <p:cNvPr id="483" name="Google Shape;483;g1f7eae70733_0_5"/>
          <p:cNvSpPr txBox="1"/>
          <p:nvPr/>
        </p:nvSpPr>
        <p:spPr>
          <a:xfrm>
            <a:off x="261000" y="2001625"/>
            <a:ext cx="4311000" cy="27060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298450" lvl="0" marL="457200" rtl="0" algn="l">
              <a:lnSpc>
                <a:spcPct val="115000"/>
              </a:lnSpc>
              <a:spcBef>
                <a:spcPts val="0"/>
              </a:spcBef>
              <a:spcAft>
                <a:spcPts val="0"/>
              </a:spcAft>
              <a:buClr>
                <a:srgbClr val="222222"/>
              </a:buClr>
              <a:buSzPts val="1100"/>
              <a:buChar char="●"/>
            </a:pPr>
            <a:r>
              <a:rPr b="1" lang="en" sz="1200"/>
              <a:t>"My Brother's Keeper Alliance" </a:t>
            </a:r>
            <a:r>
              <a:rPr lang="en" sz="1200"/>
              <a:t>aims to address persistent opportunity gaps facing boys and young men of color. By partnering with e4USA, the Obama Foundation can help increase access to high-quality engineering education for underrepresented minority students, providing them with the skills and confidence to succeed in STEM careers.</a:t>
            </a:r>
            <a:endParaRPr sz="1200"/>
          </a:p>
          <a:p>
            <a:pPr indent="-298450" lvl="0" marL="457200" rtl="0" algn="l">
              <a:lnSpc>
                <a:spcPct val="115000"/>
              </a:lnSpc>
              <a:spcBef>
                <a:spcPts val="0"/>
              </a:spcBef>
              <a:spcAft>
                <a:spcPts val="0"/>
              </a:spcAft>
              <a:buClr>
                <a:srgbClr val="222222"/>
              </a:buClr>
              <a:buSzPts val="1100"/>
              <a:buChar char="●"/>
            </a:pPr>
            <a:r>
              <a:rPr b="1" lang="en" sz="1200"/>
              <a:t>  "Obama Leaders" program</a:t>
            </a:r>
            <a:r>
              <a:rPr lang="en" sz="1200"/>
              <a:t> brings together emerging leaders from around the world to collaborate on solutions to complex challenges. Engineering skills are critical for developing innovative solutions to global problems. </a:t>
            </a:r>
            <a:endParaRPr b="1" sz="1200">
              <a:solidFill>
                <a:srgbClr val="222222"/>
              </a:solidFill>
              <a:highlight>
                <a:srgbClr val="FFFFFF"/>
              </a:highlight>
            </a:endParaRPr>
          </a:p>
        </p:txBody>
      </p:sp>
      <p:sp>
        <p:nvSpPr>
          <p:cNvPr id="484" name="Google Shape;484;g1f7eae70733_0_5"/>
          <p:cNvSpPr txBox="1"/>
          <p:nvPr/>
        </p:nvSpPr>
        <p:spPr>
          <a:xfrm>
            <a:off x="4710150" y="2001625"/>
            <a:ext cx="4362600" cy="28599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100"/>
              <a:t>"Postsecondary Success" </a:t>
            </a:r>
            <a:r>
              <a:rPr lang="en" sz="1100"/>
              <a:t>initiative aims to increase the number of students who complete a postsecondary degree or credential, with a focus on low-income and minority students.</a:t>
            </a:r>
            <a:r>
              <a:rPr lang="en" sz="1100"/>
              <a:t> By partnering with e4USA, the Gates Foundation can help prepare underserved high school students for success in postsecondary engineering programs.</a:t>
            </a:r>
            <a:endParaRPr sz="1100"/>
          </a:p>
          <a:p>
            <a:pPr indent="0" lvl="0" marL="0" rtl="0" algn="l">
              <a:lnSpc>
                <a:spcPct val="115000"/>
              </a:lnSpc>
              <a:spcBef>
                <a:spcPts val="0"/>
              </a:spcBef>
              <a:spcAft>
                <a:spcPts val="0"/>
              </a:spcAft>
              <a:buNone/>
            </a:pPr>
            <a:r>
              <a:t/>
            </a:r>
            <a:endParaRPr b="1" sz="1100"/>
          </a:p>
          <a:p>
            <a:pPr indent="0" lvl="0" marL="0" rtl="0" algn="l">
              <a:lnSpc>
                <a:spcPct val="115000"/>
              </a:lnSpc>
              <a:spcBef>
                <a:spcPts val="0"/>
              </a:spcBef>
              <a:spcAft>
                <a:spcPts val="0"/>
              </a:spcAft>
              <a:buNone/>
            </a:pPr>
            <a:r>
              <a:rPr b="1" lang="en" sz="1100"/>
              <a:t>"Global Education" program </a:t>
            </a:r>
            <a:r>
              <a:rPr lang="en" sz="1100"/>
              <a:t>works to ensure that students in low- and middle-income countries can acquire the skills they need to thrive in the 21st-century economy. Engineering is a critical skill set for driving economic development and solving global challenges. </a:t>
            </a:r>
            <a:r>
              <a:rPr lang="en" sz="1100"/>
              <a:t>By supporting e4USA, the Gates Foundation can help develop a model for high-quality, accessible engineering education that can be adapted and scaled in other countries.</a:t>
            </a:r>
            <a:endParaRPr sz="900"/>
          </a:p>
          <a:p>
            <a:pPr indent="0" lvl="0" marL="457200" rtl="0" algn="l">
              <a:spcBef>
                <a:spcPts val="0"/>
              </a:spcBef>
              <a:spcAft>
                <a:spcPts val="0"/>
              </a:spcAft>
              <a:buNone/>
            </a:pPr>
            <a:r>
              <a:t/>
            </a:r>
            <a:endParaRPr b="1" sz="1000">
              <a:solidFill>
                <a:srgbClr val="222222"/>
              </a:solidFill>
              <a:highlight>
                <a:srgbClr val="FFFFFF"/>
              </a:highlight>
            </a:endParaRPr>
          </a:p>
        </p:txBody>
      </p:sp>
      <p:sp>
        <p:nvSpPr>
          <p:cNvPr id="485" name="Google Shape;485;g1f7eae70733_0_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486" name="Google Shape;486;g1f7eae70733_0_5"/>
          <p:cNvPicPr preferRelativeResize="0"/>
          <p:nvPr/>
        </p:nvPicPr>
        <p:blipFill>
          <a:blip r:embed="rId3">
            <a:alphaModFix/>
          </a:blip>
          <a:stretch>
            <a:fillRect/>
          </a:stretch>
        </p:blipFill>
        <p:spPr>
          <a:xfrm>
            <a:off x="1018200" y="1130663"/>
            <a:ext cx="2984554" cy="835675"/>
          </a:xfrm>
          <a:prstGeom prst="rect">
            <a:avLst/>
          </a:prstGeom>
          <a:noFill/>
          <a:ln>
            <a:noFill/>
          </a:ln>
        </p:spPr>
      </p:pic>
      <p:pic>
        <p:nvPicPr>
          <p:cNvPr id="487" name="Google Shape;487;g1f7eae70733_0_5"/>
          <p:cNvPicPr preferRelativeResize="0"/>
          <p:nvPr/>
        </p:nvPicPr>
        <p:blipFill>
          <a:blip r:embed="rId4">
            <a:alphaModFix/>
          </a:blip>
          <a:stretch>
            <a:fillRect/>
          </a:stretch>
        </p:blipFill>
        <p:spPr>
          <a:xfrm>
            <a:off x="4995622" y="1201238"/>
            <a:ext cx="3803379" cy="8356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 name="Shape 491"/>
        <p:cNvGrpSpPr/>
        <p:nvPr/>
      </p:nvGrpSpPr>
      <p:grpSpPr>
        <a:xfrm>
          <a:off x="0" y="0"/>
          <a:ext cx="0" cy="0"/>
          <a:chOff x="0" y="0"/>
          <a:chExt cx="0" cy="0"/>
        </a:xfrm>
      </p:grpSpPr>
      <p:sp>
        <p:nvSpPr>
          <p:cNvPr id="492" name="Google Shape;492;g2cf22d97c15_1_484"/>
          <p:cNvSpPr txBox="1"/>
          <p:nvPr/>
        </p:nvSpPr>
        <p:spPr>
          <a:xfrm>
            <a:off x="1173800" y="214825"/>
            <a:ext cx="60999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rgbClr val="000000"/>
              </a:buClr>
              <a:buSzPts val="990"/>
              <a:buFont typeface="Arial"/>
              <a:buNone/>
            </a:pPr>
            <a:r>
              <a:rPr b="1" lang="en" sz="2400"/>
              <a:t>Deliverable Questions - Marketing</a:t>
            </a:r>
            <a:endParaRPr b="1" sz="2400"/>
          </a:p>
          <a:p>
            <a:pPr indent="0" lvl="0" marL="0" rtl="0" algn="l">
              <a:spcBef>
                <a:spcPts val="0"/>
              </a:spcBef>
              <a:spcAft>
                <a:spcPts val="0"/>
              </a:spcAft>
              <a:buClr>
                <a:srgbClr val="000000"/>
              </a:buClr>
              <a:buSzPts val="2400"/>
              <a:buFont typeface="Arial"/>
              <a:buNone/>
            </a:pPr>
            <a:r>
              <a:t/>
            </a:r>
            <a:endParaRPr b="1" sz="2400"/>
          </a:p>
        </p:txBody>
      </p:sp>
      <p:pic>
        <p:nvPicPr>
          <p:cNvPr id="493" name="Google Shape;493;g2cf22d97c15_1_484"/>
          <p:cNvPicPr preferRelativeResize="0"/>
          <p:nvPr/>
        </p:nvPicPr>
        <p:blipFill rotWithShape="1">
          <a:blip r:embed="rId3">
            <a:alphaModFix/>
          </a:blip>
          <a:srcRect b="0" l="0" r="0" t="0"/>
          <a:stretch/>
        </p:blipFill>
        <p:spPr>
          <a:xfrm>
            <a:off x="6749925" y="4454550"/>
            <a:ext cx="2310374" cy="513300"/>
          </a:xfrm>
          <a:prstGeom prst="rect">
            <a:avLst/>
          </a:prstGeom>
          <a:noFill/>
          <a:ln>
            <a:noFill/>
          </a:ln>
        </p:spPr>
      </p:pic>
      <p:sp>
        <p:nvSpPr>
          <p:cNvPr id="494" name="Google Shape;494;g2cf22d97c15_1_484"/>
          <p:cNvSpPr txBox="1"/>
          <p:nvPr>
            <p:ph idx="4294967295" type="body"/>
          </p:nvPr>
        </p:nvSpPr>
        <p:spPr>
          <a:xfrm>
            <a:off x="311700" y="1223400"/>
            <a:ext cx="8520600" cy="2696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normAutofit fontScale="25000" lnSpcReduction="20000"/>
          </a:bodyPr>
          <a:lstStyle/>
          <a:p>
            <a:pPr indent="0" lvl="0" marL="0" rtl="0" algn="l">
              <a:spcBef>
                <a:spcPts val="0"/>
              </a:spcBef>
              <a:spcAft>
                <a:spcPts val="0"/>
              </a:spcAft>
              <a:buClr>
                <a:srgbClr val="000000"/>
              </a:buClr>
              <a:buSzPts val="247"/>
              <a:buNone/>
            </a:pPr>
            <a:r>
              <a:rPr lang="en" sz="4800">
                <a:solidFill>
                  <a:srgbClr val="000000"/>
                </a:solidFill>
                <a:latin typeface="Arial"/>
                <a:ea typeface="Arial"/>
                <a:cs typeface="Arial"/>
                <a:sym typeface="Arial"/>
              </a:rPr>
              <a:t>Marketing Plan and Tactics research that serves as a comprehensive guide that outlines the strategies, actions, and resources needed to effectively promote a E4USA to potential schools and donors.</a:t>
            </a:r>
            <a:endParaRPr sz="4800">
              <a:solidFill>
                <a:srgbClr val="000000"/>
              </a:solidFill>
              <a:latin typeface="Arial"/>
              <a:ea typeface="Arial"/>
              <a:cs typeface="Arial"/>
              <a:sym typeface="Arial"/>
            </a:endParaRPr>
          </a:p>
          <a:p>
            <a:pPr indent="0" lvl="0" marL="0" rtl="0" algn="l">
              <a:spcBef>
                <a:spcPts val="1200"/>
              </a:spcBef>
              <a:spcAft>
                <a:spcPts val="0"/>
              </a:spcAft>
              <a:buClr>
                <a:srgbClr val="000000"/>
              </a:buClr>
              <a:buSzPct val="50000"/>
              <a:buNone/>
            </a:pPr>
            <a:r>
              <a:rPr b="1" lang="en" sz="4800">
                <a:solidFill>
                  <a:srgbClr val="0D0D0D"/>
                </a:solidFill>
                <a:latin typeface="Arial"/>
                <a:ea typeface="Arial"/>
                <a:cs typeface="Arial"/>
                <a:sym typeface="Arial"/>
              </a:rPr>
              <a:t>Research will answer the following for E4USA:</a:t>
            </a:r>
            <a:br>
              <a:rPr b="1" lang="en" sz="4800">
                <a:solidFill>
                  <a:srgbClr val="0D0D0D"/>
                </a:solidFill>
                <a:latin typeface="Arial"/>
                <a:ea typeface="Arial"/>
                <a:cs typeface="Arial"/>
                <a:sym typeface="Arial"/>
              </a:rPr>
            </a:br>
            <a:endParaRPr b="1" sz="4800">
              <a:solidFill>
                <a:srgbClr val="0D0D0D"/>
              </a:solidFill>
              <a:latin typeface="Arial"/>
              <a:ea typeface="Arial"/>
              <a:cs typeface="Arial"/>
              <a:sym typeface="Arial"/>
            </a:endParaRPr>
          </a:p>
          <a:p>
            <a:pPr indent="0" lvl="0" marL="0" rtl="0" algn="l">
              <a:spcBef>
                <a:spcPts val="0"/>
              </a:spcBef>
              <a:spcAft>
                <a:spcPts val="0"/>
              </a:spcAft>
              <a:buClr>
                <a:srgbClr val="000000"/>
              </a:buClr>
              <a:buSzPct val="108333"/>
              <a:buNone/>
            </a:pPr>
            <a:r>
              <a:rPr b="1" lang="en" sz="4800">
                <a:solidFill>
                  <a:srgbClr val="0D0D0D"/>
                </a:solidFill>
                <a:latin typeface="Arial"/>
                <a:ea typeface="Arial"/>
                <a:cs typeface="Arial"/>
                <a:sym typeface="Arial"/>
              </a:rPr>
              <a:t>Marketing Strategies:</a:t>
            </a:r>
            <a:endParaRPr b="1" sz="4800">
              <a:solidFill>
                <a:srgbClr val="0D0D0D"/>
              </a:solidFill>
              <a:latin typeface="Arial"/>
              <a:ea typeface="Arial"/>
              <a:cs typeface="Arial"/>
              <a:sym typeface="Arial"/>
            </a:endParaRPr>
          </a:p>
          <a:p>
            <a:pPr indent="0" lvl="0" marL="0" rtl="0" algn="l">
              <a:spcBef>
                <a:spcPts val="0"/>
              </a:spcBef>
              <a:spcAft>
                <a:spcPts val="0"/>
              </a:spcAft>
              <a:buClr>
                <a:srgbClr val="000000"/>
              </a:buClr>
              <a:buSzPct val="108333"/>
              <a:buNone/>
            </a:pPr>
            <a:r>
              <a:t/>
            </a:r>
            <a:endParaRPr b="1" sz="4800">
              <a:solidFill>
                <a:srgbClr val="0D0D0D"/>
              </a:solidFill>
              <a:latin typeface="Arial"/>
              <a:ea typeface="Arial"/>
              <a:cs typeface="Arial"/>
              <a:sym typeface="Arial"/>
            </a:endParaRPr>
          </a:p>
          <a:p>
            <a:pPr indent="-304853" lvl="0" marL="457200" rtl="0" algn="l">
              <a:spcBef>
                <a:spcPts val="0"/>
              </a:spcBef>
              <a:spcAft>
                <a:spcPts val="0"/>
              </a:spcAft>
              <a:buClr>
                <a:srgbClr val="0D0D0D"/>
              </a:buClr>
              <a:buSzPct val="100000"/>
              <a:buFont typeface="Arial"/>
              <a:buChar char="●"/>
            </a:pPr>
            <a:r>
              <a:rPr lang="en" sz="4800">
                <a:solidFill>
                  <a:srgbClr val="0D0D0D"/>
                </a:solidFill>
                <a:latin typeface="Arial"/>
                <a:ea typeface="Arial"/>
                <a:cs typeface="Arial"/>
                <a:sym typeface="Arial"/>
              </a:rPr>
              <a:t>What overall approach should E4USA take to reach your target audience?</a:t>
            </a:r>
            <a:endParaRPr sz="4800">
              <a:solidFill>
                <a:srgbClr val="0D0D0D"/>
              </a:solidFill>
              <a:latin typeface="Arial"/>
              <a:ea typeface="Arial"/>
              <a:cs typeface="Arial"/>
              <a:sym typeface="Arial"/>
            </a:endParaRPr>
          </a:p>
          <a:p>
            <a:pPr indent="-304853" lvl="0" marL="457200" rtl="0" algn="l">
              <a:spcBef>
                <a:spcPts val="0"/>
              </a:spcBef>
              <a:spcAft>
                <a:spcPts val="0"/>
              </a:spcAft>
              <a:buClr>
                <a:srgbClr val="0D0D0D"/>
              </a:buClr>
              <a:buSzPct val="100000"/>
              <a:buFont typeface="Arial"/>
              <a:buChar char="●"/>
            </a:pPr>
            <a:r>
              <a:rPr lang="en" sz="4800">
                <a:solidFill>
                  <a:srgbClr val="0D0D0D"/>
                </a:solidFill>
                <a:latin typeface="Arial"/>
                <a:ea typeface="Arial"/>
                <a:cs typeface="Arial"/>
                <a:sym typeface="Arial"/>
              </a:rPr>
              <a:t>Which marketing channels (digital, social media, traditional, etc.) should be utilized?</a:t>
            </a:r>
            <a:endParaRPr sz="4800">
              <a:solidFill>
                <a:srgbClr val="0D0D0D"/>
              </a:solidFill>
              <a:latin typeface="Arial"/>
              <a:ea typeface="Arial"/>
              <a:cs typeface="Arial"/>
              <a:sym typeface="Arial"/>
            </a:endParaRPr>
          </a:p>
          <a:p>
            <a:pPr indent="-304853" lvl="0" marL="457200" rtl="0" algn="l">
              <a:spcBef>
                <a:spcPts val="0"/>
              </a:spcBef>
              <a:spcAft>
                <a:spcPts val="0"/>
              </a:spcAft>
              <a:buClr>
                <a:srgbClr val="0D0D0D"/>
              </a:buClr>
              <a:buSzPct val="100000"/>
              <a:buFont typeface="Arial"/>
              <a:buChar char="●"/>
            </a:pPr>
            <a:r>
              <a:rPr lang="en" sz="4800">
                <a:solidFill>
                  <a:srgbClr val="0D0D0D"/>
                </a:solidFill>
                <a:latin typeface="Arial"/>
                <a:ea typeface="Arial"/>
                <a:cs typeface="Arial"/>
                <a:sym typeface="Arial"/>
              </a:rPr>
              <a:t>How should E4USA integrate online and offline marketing efforts for maximum impact?</a:t>
            </a:r>
            <a:endParaRPr sz="4800">
              <a:solidFill>
                <a:srgbClr val="0D0D0D"/>
              </a:solidFill>
              <a:latin typeface="Arial"/>
              <a:ea typeface="Arial"/>
              <a:cs typeface="Arial"/>
              <a:sym typeface="Arial"/>
            </a:endParaRPr>
          </a:p>
          <a:p>
            <a:pPr indent="0" lvl="0" marL="0" rtl="0" algn="l">
              <a:spcBef>
                <a:spcPts val="0"/>
              </a:spcBef>
              <a:spcAft>
                <a:spcPts val="0"/>
              </a:spcAft>
              <a:buNone/>
            </a:pPr>
            <a:r>
              <a:t/>
            </a:r>
            <a:endParaRPr sz="4800">
              <a:solidFill>
                <a:srgbClr val="0D0D0D"/>
              </a:solidFill>
              <a:latin typeface="Arial"/>
              <a:ea typeface="Arial"/>
              <a:cs typeface="Arial"/>
              <a:sym typeface="Arial"/>
            </a:endParaRPr>
          </a:p>
          <a:p>
            <a:pPr indent="0" lvl="0" marL="0" rtl="0" algn="l">
              <a:lnSpc>
                <a:spcPct val="100000"/>
              </a:lnSpc>
              <a:spcBef>
                <a:spcPts val="0"/>
              </a:spcBef>
              <a:spcAft>
                <a:spcPts val="0"/>
              </a:spcAft>
              <a:buClr>
                <a:srgbClr val="000000"/>
              </a:buClr>
              <a:buSzPct val="108333"/>
              <a:buNone/>
            </a:pPr>
            <a:r>
              <a:rPr b="1" lang="en" sz="4800">
                <a:solidFill>
                  <a:srgbClr val="0D0D0D"/>
                </a:solidFill>
                <a:highlight>
                  <a:schemeClr val="lt1"/>
                </a:highlight>
                <a:latin typeface="Arial"/>
                <a:ea typeface="Arial"/>
                <a:cs typeface="Arial"/>
                <a:sym typeface="Arial"/>
              </a:rPr>
              <a:t>Tactical Implementation:</a:t>
            </a:r>
            <a:endParaRPr b="1" sz="4800">
              <a:solidFill>
                <a:srgbClr val="0D0D0D"/>
              </a:solidFill>
              <a:highlight>
                <a:schemeClr val="lt1"/>
              </a:highlight>
              <a:latin typeface="Arial"/>
              <a:ea typeface="Arial"/>
              <a:cs typeface="Arial"/>
              <a:sym typeface="Arial"/>
            </a:endParaRPr>
          </a:p>
          <a:p>
            <a:pPr indent="0" lvl="0" marL="0" rtl="0" algn="l">
              <a:lnSpc>
                <a:spcPct val="100000"/>
              </a:lnSpc>
              <a:spcBef>
                <a:spcPts val="0"/>
              </a:spcBef>
              <a:spcAft>
                <a:spcPts val="0"/>
              </a:spcAft>
              <a:buClr>
                <a:srgbClr val="000000"/>
              </a:buClr>
              <a:buSzPct val="108333"/>
              <a:buNone/>
            </a:pPr>
            <a:r>
              <a:t/>
            </a:r>
            <a:endParaRPr sz="4800">
              <a:solidFill>
                <a:srgbClr val="0D0D0D"/>
              </a:solidFill>
              <a:highlight>
                <a:schemeClr val="lt1"/>
              </a:highlight>
              <a:latin typeface="Arial"/>
              <a:ea typeface="Arial"/>
              <a:cs typeface="Arial"/>
              <a:sym typeface="Arial"/>
            </a:endParaRPr>
          </a:p>
          <a:p>
            <a:pPr indent="-304800" lvl="0" marL="457200" rtl="0" algn="l">
              <a:lnSpc>
                <a:spcPct val="100000"/>
              </a:lnSpc>
              <a:spcBef>
                <a:spcPts val="0"/>
              </a:spcBef>
              <a:spcAft>
                <a:spcPts val="0"/>
              </a:spcAft>
              <a:buClr>
                <a:srgbClr val="0D0D0D"/>
              </a:buClr>
              <a:buSzPct val="100000"/>
              <a:buFont typeface="Arial"/>
              <a:buChar char="●"/>
            </a:pPr>
            <a:r>
              <a:rPr lang="en" sz="4800">
                <a:solidFill>
                  <a:srgbClr val="0D0D0D"/>
                </a:solidFill>
                <a:highlight>
                  <a:schemeClr val="lt1"/>
                </a:highlight>
                <a:latin typeface="Arial"/>
                <a:ea typeface="Arial"/>
                <a:cs typeface="Arial"/>
                <a:sym typeface="Arial"/>
              </a:rPr>
              <a:t>What specific tactics should be used to execute your marketing strategies?</a:t>
            </a:r>
            <a:endParaRPr sz="4800">
              <a:solidFill>
                <a:srgbClr val="0D0D0D"/>
              </a:solidFill>
              <a:highlight>
                <a:schemeClr val="lt1"/>
              </a:highlight>
              <a:latin typeface="Arial"/>
              <a:ea typeface="Arial"/>
              <a:cs typeface="Arial"/>
              <a:sym typeface="Arial"/>
            </a:endParaRPr>
          </a:p>
          <a:p>
            <a:pPr indent="-304800" lvl="0" marL="457200" rtl="0" algn="l">
              <a:lnSpc>
                <a:spcPct val="100000"/>
              </a:lnSpc>
              <a:spcBef>
                <a:spcPts val="0"/>
              </a:spcBef>
              <a:spcAft>
                <a:spcPts val="0"/>
              </a:spcAft>
              <a:buClr>
                <a:srgbClr val="0D0D0D"/>
              </a:buClr>
              <a:buSzPct val="100000"/>
              <a:buFont typeface="Arial"/>
              <a:buChar char="●"/>
            </a:pPr>
            <a:r>
              <a:rPr lang="en" sz="4800">
                <a:solidFill>
                  <a:srgbClr val="0D0D0D"/>
                </a:solidFill>
                <a:highlight>
                  <a:schemeClr val="lt1"/>
                </a:highlight>
                <a:latin typeface="Arial"/>
                <a:ea typeface="Arial"/>
                <a:cs typeface="Arial"/>
                <a:sym typeface="Arial"/>
              </a:rPr>
              <a:t>How should E4USA frame it story for developing compelling content to engage its targets?</a:t>
            </a:r>
            <a:endParaRPr sz="4800">
              <a:solidFill>
                <a:srgbClr val="0D0D0D"/>
              </a:solidFill>
              <a:highlight>
                <a:schemeClr val="lt1"/>
              </a:highlight>
              <a:latin typeface="Arial"/>
              <a:ea typeface="Arial"/>
              <a:cs typeface="Arial"/>
              <a:sym typeface="Arial"/>
            </a:endParaRPr>
          </a:p>
          <a:p>
            <a:pPr indent="0" lvl="0" marL="0" rtl="0" algn="l">
              <a:lnSpc>
                <a:spcPct val="100000"/>
              </a:lnSpc>
              <a:spcBef>
                <a:spcPts val="0"/>
              </a:spcBef>
              <a:spcAft>
                <a:spcPts val="0"/>
              </a:spcAft>
              <a:buClr>
                <a:srgbClr val="000000"/>
              </a:buClr>
              <a:buSzPct val="118181"/>
              <a:buNone/>
            </a:pPr>
            <a:r>
              <a:t/>
            </a:r>
            <a:endParaRPr sz="4400">
              <a:solidFill>
                <a:srgbClr val="0D0D0D"/>
              </a:solidFill>
              <a:highlight>
                <a:schemeClr val="lt1"/>
              </a:highlight>
              <a:latin typeface="Arial"/>
              <a:ea typeface="Arial"/>
              <a:cs typeface="Arial"/>
              <a:sym typeface="Arial"/>
            </a:endParaRPr>
          </a:p>
          <a:p>
            <a:pPr indent="0" lvl="0" marL="0" rtl="0" algn="l">
              <a:lnSpc>
                <a:spcPct val="100000"/>
              </a:lnSpc>
              <a:spcBef>
                <a:spcPts val="0"/>
              </a:spcBef>
              <a:spcAft>
                <a:spcPts val="0"/>
              </a:spcAft>
              <a:buClr>
                <a:srgbClr val="000000"/>
              </a:buClr>
              <a:buSzPct val="118181"/>
              <a:buNone/>
            </a:pPr>
            <a:r>
              <a:t/>
            </a:r>
            <a:endParaRPr sz="4400">
              <a:solidFill>
                <a:srgbClr val="0D0D0D"/>
              </a:solidFill>
              <a:highlight>
                <a:schemeClr val="lt1"/>
              </a:highlight>
              <a:latin typeface="Arial"/>
              <a:ea typeface="Arial"/>
              <a:cs typeface="Arial"/>
              <a:sym typeface="Arial"/>
            </a:endParaRPr>
          </a:p>
          <a:p>
            <a:pPr indent="0" lvl="0" marL="0" rtl="0" algn="l">
              <a:lnSpc>
                <a:spcPct val="100000"/>
              </a:lnSpc>
              <a:spcBef>
                <a:spcPts val="0"/>
              </a:spcBef>
              <a:spcAft>
                <a:spcPts val="0"/>
              </a:spcAft>
              <a:buClr>
                <a:srgbClr val="000000"/>
              </a:buClr>
              <a:buSzPct val="118181"/>
              <a:buNone/>
            </a:pPr>
            <a:r>
              <a:t/>
            </a:r>
            <a:endParaRPr sz="4400">
              <a:solidFill>
                <a:srgbClr val="0D0D0D"/>
              </a:solidFill>
              <a:highlight>
                <a:schemeClr val="lt1"/>
              </a:highlight>
              <a:latin typeface="Arial"/>
              <a:ea typeface="Arial"/>
              <a:cs typeface="Arial"/>
              <a:sym typeface="Arial"/>
            </a:endParaRPr>
          </a:p>
          <a:p>
            <a:pPr indent="0" lvl="0" marL="0" rtl="0" algn="l">
              <a:lnSpc>
                <a:spcPct val="100000"/>
              </a:lnSpc>
              <a:spcBef>
                <a:spcPts val="0"/>
              </a:spcBef>
              <a:spcAft>
                <a:spcPts val="0"/>
              </a:spcAft>
              <a:buClr>
                <a:srgbClr val="000000"/>
              </a:buClr>
              <a:buSzPct val="118181"/>
              <a:buNone/>
            </a:pPr>
            <a:r>
              <a:t/>
            </a:r>
            <a:endParaRPr sz="4400">
              <a:solidFill>
                <a:srgbClr val="0D0D0D"/>
              </a:solidFill>
              <a:highlight>
                <a:schemeClr val="lt1"/>
              </a:highlight>
              <a:latin typeface="Arial"/>
              <a:ea typeface="Arial"/>
              <a:cs typeface="Arial"/>
              <a:sym typeface="Arial"/>
            </a:endParaRPr>
          </a:p>
          <a:p>
            <a:pPr indent="0" lvl="0" marL="0" rtl="0" algn="l">
              <a:lnSpc>
                <a:spcPct val="100000"/>
              </a:lnSpc>
              <a:spcBef>
                <a:spcPts val="0"/>
              </a:spcBef>
              <a:spcAft>
                <a:spcPts val="0"/>
              </a:spcAft>
              <a:buClr>
                <a:srgbClr val="000000"/>
              </a:buClr>
              <a:buSzPts val="1300"/>
              <a:buNone/>
            </a:pPr>
            <a:r>
              <a:t/>
            </a:r>
            <a:endParaRPr sz="939">
              <a:solidFill>
                <a:srgbClr val="0D0D0D"/>
              </a:solidFill>
              <a:latin typeface="Arial"/>
              <a:ea typeface="Arial"/>
              <a:cs typeface="Arial"/>
              <a:sym typeface="Arial"/>
            </a:endParaRPr>
          </a:p>
          <a:p>
            <a:pPr indent="0" lvl="0" marL="0" rtl="0" algn="l">
              <a:spcBef>
                <a:spcPts val="0"/>
              </a:spcBef>
              <a:spcAft>
                <a:spcPts val="0"/>
              </a:spcAft>
              <a:buClr>
                <a:srgbClr val="000000"/>
              </a:buClr>
              <a:buSzPct val="306784"/>
              <a:buNone/>
            </a:pPr>
            <a:r>
              <a:t/>
            </a:r>
            <a:endParaRPr sz="1695">
              <a:solidFill>
                <a:srgbClr val="0D0D0D"/>
              </a:solidFill>
              <a:latin typeface="Arial"/>
              <a:ea typeface="Arial"/>
              <a:cs typeface="Arial"/>
              <a:sym typeface="Arial"/>
            </a:endParaRPr>
          </a:p>
          <a:p>
            <a:pPr indent="0" lvl="0" marL="0" rtl="0" algn="l">
              <a:spcBef>
                <a:spcPts val="1200"/>
              </a:spcBef>
              <a:spcAft>
                <a:spcPts val="0"/>
              </a:spcAft>
              <a:buClr>
                <a:srgbClr val="000000"/>
              </a:buClr>
              <a:buSzPct val="157377"/>
              <a:buNone/>
            </a:pPr>
            <a:r>
              <a:t/>
            </a:r>
            <a:endParaRPr b="1" sz="1525">
              <a:solidFill>
                <a:srgbClr val="0D0D0D"/>
              </a:solidFill>
            </a:endParaRPr>
          </a:p>
          <a:p>
            <a:pPr indent="0" lvl="0" marL="137868" rtl="0" algn="l">
              <a:lnSpc>
                <a:spcPct val="170000"/>
              </a:lnSpc>
              <a:spcBef>
                <a:spcPts val="0"/>
              </a:spcBef>
              <a:spcAft>
                <a:spcPts val="0"/>
              </a:spcAft>
              <a:buClr>
                <a:schemeClr val="dk1"/>
              </a:buClr>
              <a:buSzPct val="70454"/>
              <a:buNone/>
            </a:pPr>
            <a:r>
              <a:t/>
            </a:r>
            <a:endParaRPr sz="4400">
              <a:solidFill>
                <a:schemeClr val="dk1"/>
              </a:solidFill>
              <a:latin typeface="Arial"/>
              <a:ea typeface="Arial"/>
              <a:cs typeface="Arial"/>
              <a:sym typeface="Arial"/>
            </a:endParaRPr>
          </a:p>
          <a:p>
            <a:pPr indent="0" lvl="0" marL="137868" rtl="0" algn="l">
              <a:lnSpc>
                <a:spcPct val="170000"/>
              </a:lnSpc>
              <a:spcBef>
                <a:spcPts val="0"/>
              </a:spcBef>
              <a:spcAft>
                <a:spcPts val="0"/>
              </a:spcAft>
              <a:buClr>
                <a:schemeClr val="dk1"/>
              </a:buClr>
              <a:buSzPct val="70454"/>
              <a:buNone/>
            </a:pPr>
            <a:r>
              <a:t/>
            </a:r>
            <a:endParaRPr sz="4400">
              <a:solidFill>
                <a:schemeClr val="dk1"/>
              </a:solidFill>
              <a:latin typeface="Arial"/>
              <a:ea typeface="Arial"/>
              <a:cs typeface="Arial"/>
              <a:sym typeface="Arial"/>
            </a:endParaRPr>
          </a:p>
          <a:p>
            <a:pPr indent="0" lvl="0" marL="137868" rtl="0" algn="l">
              <a:lnSpc>
                <a:spcPct val="170000"/>
              </a:lnSpc>
              <a:spcBef>
                <a:spcPts val="0"/>
              </a:spcBef>
              <a:spcAft>
                <a:spcPts val="0"/>
              </a:spcAft>
              <a:buClr>
                <a:schemeClr val="dk1"/>
              </a:buClr>
              <a:buSzPct val="70454"/>
              <a:buNone/>
            </a:pPr>
            <a:r>
              <a:t/>
            </a:r>
            <a:endParaRPr sz="4400">
              <a:solidFill>
                <a:schemeClr val="dk1"/>
              </a:solidFill>
              <a:latin typeface="Arial"/>
              <a:ea typeface="Arial"/>
              <a:cs typeface="Arial"/>
              <a:sym typeface="Arial"/>
            </a:endParaRPr>
          </a:p>
          <a:p>
            <a:pPr indent="0" lvl="0" marL="0" rtl="0" algn="l">
              <a:lnSpc>
                <a:spcPct val="115000"/>
              </a:lnSpc>
              <a:spcBef>
                <a:spcPts val="0"/>
              </a:spcBef>
              <a:spcAft>
                <a:spcPts val="0"/>
              </a:spcAft>
              <a:buSzPct val="333333"/>
              <a:buNone/>
            </a:pPr>
            <a:r>
              <a:t/>
            </a:r>
            <a:endParaRPr sz="1200">
              <a:solidFill>
                <a:schemeClr val="dk1"/>
              </a:solidFill>
              <a:latin typeface="Georgia"/>
              <a:ea typeface="Georgia"/>
              <a:cs typeface="Georgia"/>
              <a:sym typeface="Georgia"/>
            </a:endParaRPr>
          </a:p>
        </p:txBody>
      </p:sp>
      <p:sp>
        <p:nvSpPr>
          <p:cNvPr id="495" name="Google Shape;495;g2cf22d97c15_1_48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9" name="Shape 499"/>
        <p:cNvGrpSpPr/>
        <p:nvPr/>
      </p:nvGrpSpPr>
      <p:grpSpPr>
        <a:xfrm>
          <a:off x="0" y="0"/>
          <a:ext cx="0" cy="0"/>
          <a:chOff x="0" y="0"/>
          <a:chExt cx="0" cy="0"/>
        </a:xfrm>
      </p:grpSpPr>
      <p:sp>
        <p:nvSpPr>
          <p:cNvPr id="500" name="Google Shape;500;g2cf22d97c15_1_490"/>
          <p:cNvSpPr txBox="1"/>
          <p:nvPr/>
        </p:nvSpPr>
        <p:spPr>
          <a:xfrm>
            <a:off x="1173800" y="214825"/>
            <a:ext cx="60999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rgbClr val="000000"/>
              </a:buClr>
              <a:buSzPts val="990"/>
              <a:buFont typeface="Arial"/>
              <a:buNone/>
            </a:pPr>
            <a:r>
              <a:rPr b="1" lang="en" sz="2400"/>
              <a:t>Deliverable Questions - Marketing</a:t>
            </a:r>
            <a:endParaRPr b="1" sz="2400"/>
          </a:p>
          <a:p>
            <a:pPr indent="0" lvl="0" marL="0" rtl="0" algn="l">
              <a:spcBef>
                <a:spcPts val="0"/>
              </a:spcBef>
              <a:spcAft>
                <a:spcPts val="0"/>
              </a:spcAft>
              <a:buClr>
                <a:srgbClr val="000000"/>
              </a:buClr>
              <a:buSzPts val="2400"/>
              <a:buFont typeface="Arial"/>
              <a:buNone/>
            </a:pPr>
            <a:r>
              <a:t/>
            </a:r>
            <a:endParaRPr b="1" sz="2400"/>
          </a:p>
        </p:txBody>
      </p:sp>
      <p:pic>
        <p:nvPicPr>
          <p:cNvPr id="501" name="Google Shape;501;g2cf22d97c15_1_490"/>
          <p:cNvPicPr preferRelativeResize="0"/>
          <p:nvPr/>
        </p:nvPicPr>
        <p:blipFill rotWithShape="1">
          <a:blip r:embed="rId3">
            <a:alphaModFix/>
          </a:blip>
          <a:srcRect b="0" l="0" r="0" t="0"/>
          <a:stretch/>
        </p:blipFill>
        <p:spPr>
          <a:xfrm>
            <a:off x="6749925" y="4454550"/>
            <a:ext cx="2310374" cy="513300"/>
          </a:xfrm>
          <a:prstGeom prst="rect">
            <a:avLst/>
          </a:prstGeom>
          <a:noFill/>
          <a:ln>
            <a:noFill/>
          </a:ln>
        </p:spPr>
      </p:pic>
      <p:sp>
        <p:nvSpPr>
          <p:cNvPr id="502" name="Google Shape;502;g2cf22d97c15_1_490"/>
          <p:cNvSpPr txBox="1"/>
          <p:nvPr>
            <p:ph idx="4294967295" type="body"/>
          </p:nvPr>
        </p:nvSpPr>
        <p:spPr>
          <a:xfrm>
            <a:off x="311700" y="1142400"/>
            <a:ext cx="8520600" cy="285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normAutofit fontScale="25000" lnSpcReduction="20000"/>
          </a:bodyPr>
          <a:lstStyle/>
          <a:p>
            <a:pPr indent="0" lvl="0" marL="0" rtl="0" algn="l">
              <a:spcBef>
                <a:spcPts val="0"/>
              </a:spcBef>
              <a:spcAft>
                <a:spcPts val="0"/>
              </a:spcAft>
              <a:buClr>
                <a:srgbClr val="000000"/>
              </a:buClr>
              <a:buSzPts val="247"/>
              <a:buNone/>
            </a:pPr>
            <a:r>
              <a:rPr lang="en" sz="4800">
                <a:solidFill>
                  <a:srgbClr val="000000"/>
                </a:solidFill>
                <a:latin typeface="Arial"/>
                <a:ea typeface="Arial"/>
                <a:cs typeface="Arial"/>
                <a:sym typeface="Arial"/>
              </a:rPr>
              <a:t>Marketing Plan and Tactics research that serves as a comprehensive guide that outlines the strategies, actions, and resources needed to effectively promote a E4USA to potential schools and donors.</a:t>
            </a:r>
            <a:endParaRPr sz="4800">
              <a:solidFill>
                <a:srgbClr val="000000"/>
              </a:solidFill>
              <a:latin typeface="Arial"/>
              <a:ea typeface="Arial"/>
              <a:cs typeface="Arial"/>
              <a:sym typeface="Arial"/>
            </a:endParaRPr>
          </a:p>
          <a:p>
            <a:pPr indent="0" lvl="0" marL="0" rtl="0" algn="l">
              <a:spcBef>
                <a:spcPts val="1200"/>
              </a:spcBef>
              <a:spcAft>
                <a:spcPts val="0"/>
              </a:spcAft>
              <a:buClr>
                <a:srgbClr val="000000"/>
              </a:buClr>
              <a:buSzPct val="50000"/>
              <a:buNone/>
            </a:pPr>
            <a:r>
              <a:rPr b="1" lang="en" sz="4800">
                <a:solidFill>
                  <a:srgbClr val="0D0D0D"/>
                </a:solidFill>
                <a:latin typeface="Arial"/>
                <a:ea typeface="Arial"/>
                <a:cs typeface="Arial"/>
                <a:sym typeface="Arial"/>
              </a:rPr>
              <a:t>Research will answer the following for E4USA:</a:t>
            </a:r>
            <a:br>
              <a:rPr b="1" lang="en" sz="4800">
                <a:solidFill>
                  <a:srgbClr val="0D0D0D"/>
                </a:solidFill>
                <a:latin typeface="Arial"/>
                <a:ea typeface="Arial"/>
                <a:cs typeface="Arial"/>
                <a:sym typeface="Arial"/>
              </a:rPr>
            </a:br>
            <a:endParaRPr b="1" sz="4800">
              <a:solidFill>
                <a:srgbClr val="0D0D0D"/>
              </a:solidFill>
              <a:latin typeface="Arial"/>
              <a:ea typeface="Arial"/>
              <a:cs typeface="Arial"/>
              <a:sym typeface="Arial"/>
            </a:endParaRPr>
          </a:p>
          <a:p>
            <a:pPr indent="0" lvl="0" marL="0" rtl="0" algn="l">
              <a:spcBef>
                <a:spcPts val="0"/>
              </a:spcBef>
              <a:spcAft>
                <a:spcPts val="0"/>
              </a:spcAft>
              <a:buNone/>
            </a:pPr>
            <a:r>
              <a:rPr b="1" lang="en" sz="4800">
                <a:solidFill>
                  <a:srgbClr val="0D0D0D"/>
                </a:solidFill>
                <a:latin typeface="Arial"/>
                <a:ea typeface="Arial"/>
                <a:cs typeface="Arial"/>
                <a:sym typeface="Arial"/>
              </a:rPr>
              <a:t>Market Analysis:</a:t>
            </a:r>
            <a:endParaRPr b="1" sz="4800">
              <a:solidFill>
                <a:srgbClr val="0D0D0D"/>
              </a:solidFill>
              <a:latin typeface="Arial"/>
              <a:ea typeface="Arial"/>
              <a:cs typeface="Arial"/>
              <a:sym typeface="Arial"/>
            </a:endParaRPr>
          </a:p>
          <a:p>
            <a:pPr indent="0" lvl="0" marL="457200" rtl="0" algn="l">
              <a:spcBef>
                <a:spcPts val="0"/>
              </a:spcBef>
              <a:spcAft>
                <a:spcPts val="0"/>
              </a:spcAft>
              <a:buNone/>
            </a:pPr>
            <a:r>
              <a:t/>
            </a:r>
            <a:endParaRPr b="1" sz="4800">
              <a:solidFill>
                <a:srgbClr val="0D0D0D"/>
              </a:solidFill>
              <a:latin typeface="Arial"/>
              <a:ea typeface="Arial"/>
              <a:cs typeface="Arial"/>
              <a:sym typeface="Arial"/>
            </a:endParaRPr>
          </a:p>
          <a:p>
            <a:pPr indent="-304800" lvl="0" marL="457200" rtl="0" algn="l">
              <a:spcBef>
                <a:spcPts val="0"/>
              </a:spcBef>
              <a:spcAft>
                <a:spcPts val="0"/>
              </a:spcAft>
              <a:buClr>
                <a:srgbClr val="0D0D0D"/>
              </a:buClr>
              <a:buSzPct val="100000"/>
              <a:buFont typeface="Arial"/>
              <a:buChar char="●"/>
            </a:pPr>
            <a:r>
              <a:rPr lang="en" sz="4800">
                <a:solidFill>
                  <a:srgbClr val="0D0D0D"/>
                </a:solidFill>
                <a:latin typeface="Arial"/>
                <a:ea typeface="Arial"/>
                <a:cs typeface="Arial"/>
                <a:sym typeface="Arial"/>
              </a:rPr>
              <a:t>What is the current state of the market?</a:t>
            </a:r>
            <a:endParaRPr sz="4800">
              <a:solidFill>
                <a:srgbClr val="0D0D0D"/>
              </a:solidFill>
              <a:latin typeface="Arial"/>
              <a:ea typeface="Arial"/>
              <a:cs typeface="Arial"/>
              <a:sym typeface="Arial"/>
            </a:endParaRPr>
          </a:p>
          <a:p>
            <a:pPr indent="-304800" lvl="0" marL="457200" rtl="0" algn="l">
              <a:spcBef>
                <a:spcPts val="0"/>
              </a:spcBef>
              <a:spcAft>
                <a:spcPts val="0"/>
              </a:spcAft>
              <a:buClr>
                <a:srgbClr val="0D0D0D"/>
              </a:buClr>
              <a:buSzPct val="100000"/>
              <a:buFont typeface="Arial"/>
              <a:buChar char="●"/>
            </a:pPr>
            <a:r>
              <a:rPr lang="en" sz="4800">
                <a:solidFill>
                  <a:srgbClr val="0D0D0D"/>
                </a:solidFill>
                <a:latin typeface="Arial"/>
                <a:ea typeface="Arial"/>
                <a:cs typeface="Arial"/>
                <a:sym typeface="Arial"/>
              </a:rPr>
              <a:t>Who are E4USA’s primary competitors, and what are their strengths and weaknesses?</a:t>
            </a:r>
            <a:endParaRPr sz="4800">
              <a:solidFill>
                <a:srgbClr val="0D0D0D"/>
              </a:solidFill>
              <a:latin typeface="Arial"/>
              <a:ea typeface="Arial"/>
              <a:cs typeface="Arial"/>
              <a:sym typeface="Arial"/>
            </a:endParaRPr>
          </a:p>
          <a:p>
            <a:pPr indent="-304800" lvl="0" marL="457200" rtl="0" algn="l">
              <a:spcBef>
                <a:spcPts val="0"/>
              </a:spcBef>
              <a:spcAft>
                <a:spcPts val="0"/>
              </a:spcAft>
              <a:buClr>
                <a:srgbClr val="0D0D0D"/>
              </a:buClr>
              <a:buSzPct val="100000"/>
              <a:buFont typeface="Arial"/>
              <a:buChar char="●"/>
            </a:pPr>
            <a:r>
              <a:rPr lang="en" sz="4800">
                <a:solidFill>
                  <a:srgbClr val="0D0D0D"/>
                </a:solidFill>
                <a:latin typeface="Arial"/>
                <a:ea typeface="Arial"/>
                <a:cs typeface="Arial"/>
                <a:sym typeface="Arial"/>
              </a:rPr>
              <a:t>What trends are influencing your industry?</a:t>
            </a:r>
            <a:endParaRPr sz="4800">
              <a:solidFill>
                <a:srgbClr val="0D0D0D"/>
              </a:solidFill>
              <a:latin typeface="Arial"/>
              <a:ea typeface="Arial"/>
              <a:cs typeface="Arial"/>
              <a:sym typeface="Arial"/>
            </a:endParaRPr>
          </a:p>
          <a:p>
            <a:pPr indent="-304800" lvl="0" marL="457200" rtl="0" algn="l">
              <a:spcBef>
                <a:spcPts val="0"/>
              </a:spcBef>
              <a:spcAft>
                <a:spcPts val="0"/>
              </a:spcAft>
              <a:buClr>
                <a:srgbClr val="0D0D0D"/>
              </a:buClr>
              <a:buSzPct val="100000"/>
              <a:buFont typeface="Arial"/>
              <a:buChar char="●"/>
            </a:pPr>
            <a:r>
              <a:rPr lang="en" sz="4800">
                <a:solidFill>
                  <a:srgbClr val="0D0D0D"/>
                </a:solidFill>
                <a:latin typeface="Arial"/>
                <a:ea typeface="Arial"/>
                <a:cs typeface="Arial"/>
                <a:sym typeface="Arial"/>
              </a:rPr>
              <a:t>Who are E4USA’s target school decision makers, and what are their needs and preferences?</a:t>
            </a:r>
            <a:endParaRPr sz="4800">
              <a:solidFill>
                <a:srgbClr val="0D0D0D"/>
              </a:solidFill>
              <a:latin typeface="Arial"/>
              <a:ea typeface="Arial"/>
              <a:cs typeface="Arial"/>
              <a:sym typeface="Arial"/>
            </a:endParaRPr>
          </a:p>
          <a:p>
            <a:pPr indent="0" lvl="0" marL="0" rtl="0" algn="l">
              <a:spcBef>
                <a:spcPts val="0"/>
              </a:spcBef>
              <a:spcAft>
                <a:spcPts val="0"/>
              </a:spcAft>
              <a:buNone/>
            </a:pPr>
            <a:r>
              <a:t/>
            </a:r>
            <a:endParaRPr sz="4800">
              <a:solidFill>
                <a:srgbClr val="0D0D0D"/>
              </a:solidFill>
              <a:latin typeface="Arial"/>
              <a:ea typeface="Arial"/>
              <a:cs typeface="Arial"/>
              <a:sym typeface="Arial"/>
            </a:endParaRPr>
          </a:p>
          <a:p>
            <a:pPr indent="0" lvl="0" marL="0" rtl="0" algn="l">
              <a:lnSpc>
                <a:spcPct val="100000"/>
              </a:lnSpc>
              <a:spcBef>
                <a:spcPts val="0"/>
              </a:spcBef>
              <a:spcAft>
                <a:spcPts val="0"/>
              </a:spcAft>
              <a:buNone/>
            </a:pPr>
            <a:r>
              <a:rPr b="1" lang="en" sz="4800">
                <a:solidFill>
                  <a:srgbClr val="0D0D0D"/>
                </a:solidFill>
                <a:highlight>
                  <a:schemeClr val="lt1"/>
                </a:highlight>
                <a:latin typeface="Arial"/>
                <a:ea typeface="Arial"/>
                <a:cs typeface="Arial"/>
                <a:sym typeface="Arial"/>
              </a:rPr>
              <a:t>Unique Selling Proposition (USP):</a:t>
            </a:r>
            <a:endParaRPr b="1" sz="4800">
              <a:solidFill>
                <a:srgbClr val="0D0D0D"/>
              </a:solidFill>
              <a:highlight>
                <a:schemeClr val="lt1"/>
              </a:highlight>
              <a:latin typeface="Arial"/>
              <a:ea typeface="Arial"/>
              <a:cs typeface="Arial"/>
              <a:sym typeface="Arial"/>
            </a:endParaRPr>
          </a:p>
          <a:p>
            <a:pPr indent="0" lvl="0" marL="0" rtl="0" algn="l">
              <a:lnSpc>
                <a:spcPct val="100000"/>
              </a:lnSpc>
              <a:spcBef>
                <a:spcPts val="0"/>
              </a:spcBef>
              <a:spcAft>
                <a:spcPts val="0"/>
              </a:spcAft>
              <a:buNone/>
            </a:pPr>
            <a:r>
              <a:t/>
            </a:r>
            <a:endParaRPr b="1" sz="4800">
              <a:solidFill>
                <a:srgbClr val="0D0D0D"/>
              </a:solidFill>
              <a:highlight>
                <a:schemeClr val="lt1"/>
              </a:highlight>
              <a:latin typeface="Arial"/>
              <a:ea typeface="Arial"/>
              <a:cs typeface="Arial"/>
              <a:sym typeface="Arial"/>
            </a:endParaRPr>
          </a:p>
          <a:p>
            <a:pPr indent="-304800" lvl="0" marL="457200" rtl="0" algn="l">
              <a:lnSpc>
                <a:spcPct val="100000"/>
              </a:lnSpc>
              <a:spcBef>
                <a:spcPts val="0"/>
              </a:spcBef>
              <a:spcAft>
                <a:spcPts val="0"/>
              </a:spcAft>
              <a:buClr>
                <a:srgbClr val="0D0D0D"/>
              </a:buClr>
              <a:buSzPct val="100000"/>
              <a:buFont typeface="Arial"/>
              <a:buChar char="●"/>
            </a:pPr>
            <a:r>
              <a:rPr lang="en" sz="4800">
                <a:solidFill>
                  <a:srgbClr val="0D0D0D"/>
                </a:solidFill>
                <a:highlight>
                  <a:schemeClr val="lt1"/>
                </a:highlight>
                <a:latin typeface="Arial"/>
                <a:ea typeface="Arial"/>
                <a:cs typeface="Arial"/>
                <a:sym typeface="Arial"/>
              </a:rPr>
              <a:t>What sets your E4USA’s apart from competitors?</a:t>
            </a:r>
            <a:endParaRPr sz="4800">
              <a:solidFill>
                <a:srgbClr val="0D0D0D"/>
              </a:solidFill>
              <a:highlight>
                <a:schemeClr val="lt1"/>
              </a:highlight>
              <a:latin typeface="Arial"/>
              <a:ea typeface="Arial"/>
              <a:cs typeface="Arial"/>
              <a:sym typeface="Arial"/>
            </a:endParaRPr>
          </a:p>
          <a:p>
            <a:pPr indent="-304800" lvl="0" marL="457200" rtl="0" algn="l">
              <a:lnSpc>
                <a:spcPct val="100000"/>
              </a:lnSpc>
              <a:spcBef>
                <a:spcPts val="0"/>
              </a:spcBef>
              <a:spcAft>
                <a:spcPts val="0"/>
              </a:spcAft>
              <a:buClr>
                <a:srgbClr val="0D0D0D"/>
              </a:buClr>
              <a:buSzPct val="100000"/>
              <a:buFont typeface="Arial"/>
              <a:buChar char="●"/>
            </a:pPr>
            <a:r>
              <a:rPr lang="en" sz="4800">
                <a:solidFill>
                  <a:srgbClr val="0D0D0D"/>
                </a:solidFill>
                <a:highlight>
                  <a:schemeClr val="lt1"/>
                </a:highlight>
                <a:latin typeface="Arial"/>
                <a:ea typeface="Arial"/>
                <a:cs typeface="Arial"/>
                <a:sym typeface="Arial"/>
              </a:rPr>
              <a:t>How should E4USA’s communicate its USP effectively to the target audience?</a:t>
            </a:r>
            <a:endParaRPr sz="4800">
              <a:solidFill>
                <a:srgbClr val="0D0D0D"/>
              </a:solidFill>
              <a:highlight>
                <a:schemeClr val="lt1"/>
              </a:highlight>
              <a:latin typeface="Arial"/>
              <a:ea typeface="Arial"/>
              <a:cs typeface="Arial"/>
              <a:sym typeface="Arial"/>
            </a:endParaRPr>
          </a:p>
          <a:p>
            <a:pPr indent="0" lvl="0" marL="0" rtl="0" algn="l">
              <a:lnSpc>
                <a:spcPct val="100000"/>
              </a:lnSpc>
              <a:spcBef>
                <a:spcPts val="0"/>
              </a:spcBef>
              <a:spcAft>
                <a:spcPts val="0"/>
              </a:spcAft>
              <a:buNone/>
            </a:pPr>
            <a:r>
              <a:t/>
            </a:r>
            <a:endParaRPr b="1" sz="4800">
              <a:solidFill>
                <a:srgbClr val="0D0D0D"/>
              </a:solidFill>
              <a:highlight>
                <a:schemeClr val="lt1"/>
              </a:highlight>
              <a:latin typeface="Arial"/>
              <a:ea typeface="Arial"/>
              <a:cs typeface="Arial"/>
              <a:sym typeface="Arial"/>
            </a:endParaRPr>
          </a:p>
          <a:p>
            <a:pPr indent="0" lvl="0" marL="0" rtl="0" algn="l">
              <a:lnSpc>
                <a:spcPct val="100000"/>
              </a:lnSpc>
              <a:spcBef>
                <a:spcPts val="0"/>
              </a:spcBef>
              <a:spcAft>
                <a:spcPts val="0"/>
              </a:spcAft>
              <a:buClr>
                <a:srgbClr val="000000"/>
              </a:buClr>
              <a:buSzPct val="118181"/>
              <a:buNone/>
            </a:pPr>
            <a:r>
              <a:t/>
            </a:r>
            <a:endParaRPr sz="4400">
              <a:solidFill>
                <a:srgbClr val="0D0D0D"/>
              </a:solidFill>
              <a:highlight>
                <a:schemeClr val="lt1"/>
              </a:highlight>
              <a:latin typeface="Arial"/>
              <a:ea typeface="Arial"/>
              <a:cs typeface="Arial"/>
              <a:sym typeface="Arial"/>
            </a:endParaRPr>
          </a:p>
          <a:p>
            <a:pPr indent="0" lvl="0" marL="0" rtl="0" algn="l">
              <a:lnSpc>
                <a:spcPct val="100000"/>
              </a:lnSpc>
              <a:spcBef>
                <a:spcPts val="0"/>
              </a:spcBef>
              <a:spcAft>
                <a:spcPts val="0"/>
              </a:spcAft>
              <a:buClr>
                <a:srgbClr val="000000"/>
              </a:buClr>
              <a:buSzPct val="118181"/>
              <a:buNone/>
            </a:pPr>
            <a:r>
              <a:t/>
            </a:r>
            <a:endParaRPr sz="4400">
              <a:solidFill>
                <a:srgbClr val="0D0D0D"/>
              </a:solidFill>
              <a:highlight>
                <a:schemeClr val="lt1"/>
              </a:highlight>
              <a:latin typeface="Arial"/>
              <a:ea typeface="Arial"/>
              <a:cs typeface="Arial"/>
              <a:sym typeface="Arial"/>
            </a:endParaRPr>
          </a:p>
          <a:p>
            <a:pPr indent="0" lvl="0" marL="0" rtl="0" algn="l">
              <a:lnSpc>
                <a:spcPct val="100000"/>
              </a:lnSpc>
              <a:spcBef>
                <a:spcPts val="0"/>
              </a:spcBef>
              <a:spcAft>
                <a:spcPts val="0"/>
              </a:spcAft>
              <a:buClr>
                <a:srgbClr val="000000"/>
              </a:buClr>
              <a:buSzPct val="118181"/>
              <a:buNone/>
            </a:pPr>
            <a:r>
              <a:t/>
            </a:r>
            <a:endParaRPr sz="4400">
              <a:solidFill>
                <a:srgbClr val="0D0D0D"/>
              </a:solidFill>
              <a:highlight>
                <a:schemeClr val="lt1"/>
              </a:highlight>
              <a:latin typeface="Arial"/>
              <a:ea typeface="Arial"/>
              <a:cs typeface="Arial"/>
              <a:sym typeface="Arial"/>
            </a:endParaRPr>
          </a:p>
          <a:p>
            <a:pPr indent="0" lvl="0" marL="0" rtl="0" algn="l">
              <a:lnSpc>
                <a:spcPct val="100000"/>
              </a:lnSpc>
              <a:spcBef>
                <a:spcPts val="0"/>
              </a:spcBef>
              <a:spcAft>
                <a:spcPts val="0"/>
              </a:spcAft>
              <a:buClr>
                <a:srgbClr val="000000"/>
              </a:buClr>
              <a:buSzPct val="118181"/>
              <a:buNone/>
            </a:pPr>
            <a:r>
              <a:t/>
            </a:r>
            <a:endParaRPr sz="4400">
              <a:solidFill>
                <a:srgbClr val="0D0D0D"/>
              </a:solidFill>
              <a:highlight>
                <a:schemeClr val="lt1"/>
              </a:highlight>
              <a:latin typeface="Arial"/>
              <a:ea typeface="Arial"/>
              <a:cs typeface="Arial"/>
              <a:sym typeface="Arial"/>
            </a:endParaRPr>
          </a:p>
          <a:p>
            <a:pPr indent="0" lvl="0" marL="0" rtl="0" algn="l">
              <a:lnSpc>
                <a:spcPct val="100000"/>
              </a:lnSpc>
              <a:spcBef>
                <a:spcPts val="0"/>
              </a:spcBef>
              <a:spcAft>
                <a:spcPts val="0"/>
              </a:spcAft>
              <a:buClr>
                <a:srgbClr val="000000"/>
              </a:buClr>
              <a:buSzPts val="1300"/>
              <a:buNone/>
            </a:pPr>
            <a:r>
              <a:t/>
            </a:r>
            <a:endParaRPr sz="939">
              <a:solidFill>
                <a:srgbClr val="0D0D0D"/>
              </a:solidFill>
              <a:latin typeface="Arial"/>
              <a:ea typeface="Arial"/>
              <a:cs typeface="Arial"/>
              <a:sym typeface="Arial"/>
            </a:endParaRPr>
          </a:p>
          <a:p>
            <a:pPr indent="0" lvl="0" marL="0" rtl="0" algn="l">
              <a:spcBef>
                <a:spcPts val="0"/>
              </a:spcBef>
              <a:spcAft>
                <a:spcPts val="0"/>
              </a:spcAft>
              <a:buClr>
                <a:srgbClr val="000000"/>
              </a:buClr>
              <a:buSzPct val="306784"/>
              <a:buNone/>
            </a:pPr>
            <a:r>
              <a:t/>
            </a:r>
            <a:endParaRPr sz="1695">
              <a:solidFill>
                <a:srgbClr val="0D0D0D"/>
              </a:solidFill>
              <a:latin typeface="Arial"/>
              <a:ea typeface="Arial"/>
              <a:cs typeface="Arial"/>
              <a:sym typeface="Arial"/>
            </a:endParaRPr>
          </a:p>
          <a:p>
            <a:pPr indent="0" lvl="0" marL="0" rtl="0" algn="l">
              <a:spcBef>
                <a:spcPts val="1200"/>
              </a:spcBef>
              <a:spcAft>
                <a:spcPts val="0"/>
              </a:spcAft>
              <a:buClr>
                <a:srgbClr val="000000"/>
              </a:buClr>
              <a:buSzPct val="157377"/>
              <a:buNone/>
            </a:pPr>
            <a:r>
              <a:t/>
            </a:r>
            <a:endParaRPr b="1" sz="1525">
              <a:solidFill>
                <a:srgbClr val="0D0D0D"/>
              </a:solidFill>
            </a:endParaRPr>
          </a:p>
          <a:p>
            <a:pPr indent="0" lvl="0" marL="137868" rtl="0" algn="l">
              <a:lnSpc>
                <a:spcPct val="170000"/>
              </a:lnSpc>
              <a:spcBef>
                <a:spcPts val="0"/>
              </a:spcBef>
              <a:spcAft>
                <a:spcPts val="0"/>
              </a:spcAft>
              <a:buClr>
                <a:schemeClr val="dk1"/>
              </a:buClr>
              <a:buSzPct val="70454"/>
              <a:buNone/>
            </a:pPr>
            <a:r>
              <a:t/>
            </a:r>
            <a:endParaRPr sz="4400">
              <a:solidFill>
                <a:schemeClr val="dk1"/>
              </a:solidFill>
              <a:latin typeface="Arial"/>
              <a:ea typeface="Arial"/>
              <a:cs typeface="Arial"/>
              <a:sym typeface="Arial"/>
            </a:endParaRPr>
          </a:p>
          <a:p>
            <a:pPr indent="0" lvl="0" marL="137868" rtl="0" algn="l">
              <a:lnSpc>
                <a:spcPct val="170000"/>
              </a:lnSpc>
              <a:spcBef>
                <a:spcPts val="0"/>
              </a:spcBef>
              <a:spcAft>
                <a:spcPts val="0"/>
              </a:spcAft>
              <a:buClr>
                <a:schemeClr val="dk1"/>
              </a:buClr>
              <a:buSzPct val="70454"/>
              <a:buNone/>
            </a:pPr>
            <a:r>
              <a:t/>
            </a:r>
            <a:endParaRPr sz="4400">
              <a:solidFill>
                <a:schemeClr val="dk1"/>
              </a:solidFill>
              <a:latin typeface="Arial"/>
              <a:ea typeface="Arial"/>
              <a:cs typeface="Arial"/>
              <a:sym typeface="Arial"/>
            </a:endParaRPr>
          </a:p>
          <a:p>
            <a:pPr indent="0" lvl="0" marL="137868" rtl="0" algn="l">
              <a:lnSpc>
                <a:spcPct val="170000"/>
              </a:lnSpc>
              <a:spcBef>
                <a:spcPts val="0"/>
              </a:spcBef>
              <a:spcAft>
                <a:spcPts val="0"/>
              </a:spcAft>
              <a:buClr>
                <a:schemeClr val="dk1"/>
              </a:buClr>
              <a:buSzPct val="70454"/>
              <a:buNone/>
            </a:pPr>
            <a:r>
              <a:t/>
            </a:r>
            <a:endParaRPr sz="4400">
              <a:solidFill>
                <a:schemeClr val="dk1"/>
              </a:solidFill>
              <a:latin typeface="Arial"/>
              <a:ea typeface="Arial"/>
              <a:cs typeface="Arial"/>
              <a:sym typeface="Arial"/>
            </a:endParaRPr>
          </a:p>
          <a:p>
            <a:pPr indent="0" lvl="0" marL="0" rtl="0" algn="l">
              <a:lnSpc>
                <a:spcPct val="115000"/>
              </a:lnSpc>
              <a:spcBef>
                <a:spcPts val="0"/>
              </a:spcBef>
              <a:spcAft>
                <a:spcPts val="0"/>
              </a:spcAft>
              <a:buSzPct val="333333"/>
              <a:buNone/>
            </a:pPr>
            <a:r>
              <a:t/>
            </a:r>
            <a:endParaRPr sz="1200">
              <a:solidFill>
                <a:schemeClr val="dk1"/>
              </a:solidFill>
              <a:latin typeface="Georgia"/>
              <a:ea typeface="Georgia"/>
              <a:cs typeface="Georgia"/>
              <a:sym typeface="Georgia"/>
            </a:endParaRPr>
          </a:p>
        </p:txBody>
      </p:sp>
      <p:sp>
        <p:nvSpPr>
          <p:cNvPr id="503" name="Google Shape;503;g2cf22d97c15_1_49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g2cf22d97c15_1_330"/>
          <p:cNvSpPr/>
          <p:nvPr/>
        </p:nvSpPr>
        <p:spPr>
          <a:xfrm>
            <a:off x="0" y="4958075"/>
            <a:ext cx="9144000" cy="185400"/>
          </a:xfrm>
          <a:prstGeom prst="rect">
            <a:avLst/>
          </a:prstGeom>
          <a:solidFill>
            <a:srgbClr val="9B2D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g2cf22d97c15_1_330"/>
          <p:cNvSpPr/>
          <p:nvPr/>
        </p:nvSpPr>
        <p:spPr>
          <a:xfrm>
            <a:off x="11" y="4958077"/>
            <a:ext cx="9144000" cy="49800"/>
          </a:xfrm>
          <a:prstGeom prst="rect">
            <a:avLst/>
          </a:prstGeom>
          <a:solidFill>
            <a:srgbClr val="D3481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g2cf22d97c15_1_330"/>
          <p:cNvSpPr txBox="1"/>
          <p:nvPr/>
        </p:nvSpPr>
        <p:spPr>
          <a:xfrm>
            <a:off x="925650" y="466300"/>
            <a:ext cx="7292700" cy="554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300"/>
              <a:buFont typeface="Arial"/>
              <a:buNone/>
            </a:pPr>
            <a:r>
              <a:rPr b="1" i="0" lang="en" sz="2400" u="none" cap="none" strike="noStrike">
                <a:solidFill>
                  <a:srgbClr val="000000"/>
                </a:solidFill>
              </a:rPr>
              <a:t>Meet Our </a:t>
            </a:r>
            <a:r>
              <a:rPr b="1" lang="en" sz="2400"/>
              <a:t>Team</a:t>
            </a:r>
            <a:r>
              <a:rPr b="1" i="0" lang="en" sz="2400" u="none" cap="none" strike="noStrike">
                <a:solidFill>
                  <a:srgbClr val="000000"/>
                </a:solidFill>
              </a:rPr>
              <a:t>! </a:t>
            </a:r>
            <a:endParaRPr i="0" sz="2100" u="none" cap="none" strike="noStrike">
              <a:solidFill>
                <a:srgbClr val="000000"/>
              </a:solidFill>
            </a:endParaRPr>
          </a:p>
        </p:txBody>
      </p:sp>
      <p:pic>
        <p:nvPicPr>
          <p:cNvPr id="200" name="Google Shape;200;g2cf22d97c15_1_330"/>
          <p:cNvPicPr preferRelativeResize="0"/>
          <p:nvPr/>
        </p:nvPicPr>
        <p:blipFill rotWithShape="1">
          <a:blip r:embed="rId3">
            <a:alphaModFix/>
          </a:blip>
          <a:srcRect b="0" l="0" r="0" t="0"/>
          <a:stretch/>
        </p:blipFill>
        <p:spPr>
          <a:xfrm>
            <a:off x="71188" y="1434075"/>
            <a:ext cx="1685407" cy="2205393"/>
          </a:xfrm>
          <a:prstGeom prst="rect">
            <a:avLst/>
          </a:prstGeom>
          <a:noFill/>
          <a:ln cap="flat" cmpd="sng" w="9525">
            <a:solidFill>
              <a:schemeClr val="dk1"/>
            </a:solidFill>
            <a:prstDash val="solid"/>
            <a:round/>
            <a:headEnd len="sm" w="sm" type="none"/>
            <a:tailEnd len="sm" w="sm" type="none"/>
          </a:ln>
        </p:spPr>
      </p:pic>
      <p:pic>
        <p:nvPicPr>
          <p:cNvPr id="201" name="Google Shape;201;g2cf22d97c15_1_330"/>
          <p:cNvPicPr preferRelativeResize="0"/>
          <p:nvPr/>
        </p:nvPicPr>
        <p:blipFill rotWithShape="1">
          <a:blip r:embed="rId4">
            <a:alphaModFix/>
          </a:blip>
          <a:srcRect b="0" l="0" r="0" t="0"/>
          <a:stretch/>
        </p:blipFill>
        <p:spPr>
          <a:xfrm>
            <a:off x="3662710" y="1440147"/>
            <a:ext cx="1799067" cy="2193253"/>
          </a:xfrm>
          <a:prstGeom prst="rect">
            <a:avLst/>
          </a:prstGeom>
          <a:noFill/>
          <a:ln cap="flat" cmpd="sng" w="9525">
            <a:solidFill>
              <a:schemeClr val="dk1"/>
            </a:solidFill>
            <a:prstDash val="solid"/>
            <a:round/>
            <a:headEnd len="sm" w="sm" type="none"/>
            <a:tailEnd len="sm" w="sm" type="none"/>
          </a:ln>
        </p:spPr>
      </p:pic>
      <p:sp>
        <p:nvSpPr>
          <p:cNvPr id="202" name="Google Shape;202;g2cf22d97c15_1_330"/>
          <p:cNvSpPr txBox="1"/>
          <p:nvPr/>
        </p:nvSpPr>
        <p:spPr>
          <a:xfrm>
            <a:off x="-152425" y="3604000"/>
            <a:ext cx="1885200" cy="8313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lang="en"/>
              <a:t>Gautam Bhatia</a:t>
            </a:r>
            <a:r>
              <a:rPr b="1" i="0" lang="en" u="none" cap="none" strike="noStrike">
                <a:solidFill>
                  <a:srgbClr val="000000"/>
                </a:solidFill>
              </a:rPr>
              <a:t>   </a:t>
            </a:r>
            <a:endParaRPr b="1" i="0" u="none" cap="none" strike="noStrike">
              <a:solidFill>
                <a:srgbClr val="000000"/>
              </a:solidFill>
            </a:endParaRPr>
          </a:p>
          <a:p>
            <a:pPr indent="0" lvl="0" marL="0" marR="0" rtl="0" algn="ctr">
              <a:lnSpc>
                <a:spcPct val="100000"/>
              </a:lnSpc>
              <a:spcBef>
                <a:spcPts val="0"/>
              </a:spcBef>
              <a:spcAft>
                <a:spcPts val="0"/>
              </a:spcAft>
              <a:buClr>
                <a:srgbClr val="000000"/>
              </a:buClr>
              <a:buSzPts val="1400"/>
              <a:buFont typeface="Arial"/>
              <a:buNone/>
            </a:pPr>
            <a:r>
              <a:rPr b="1" i="0" lang="en" u="none" cap="none" strike="noStrike">
                <a:solidFill>
                  <a:srgbClr val="000000"/>
                </a:solidFill>
              </a:rPr>
              <a:t>Team Lead</a:t>
            </a:r>
            <a:endParaRPr b="1" i="0" u="none" cap="none" strike="noStrike">
              <a:solidFill>
                <a:srgbClr val="000000"/>
              </a:solidFill>
            </a:endParaRPr>
          </a:p>
          <a:p>
            <a:pPr indent="0" lvl="0" marL="0" marR="0" rtl="0" algn="ctr">
              <a:lnSpc>
                <a:spcPct val="100000"/>
              </a:lnSpc>
              <a:spcBef>
                <a:spcPts val="0"/>
              </a:spcBef>
              <a:spcAft>
                <a:spcPts val="0"/>
              </a:spcAft>
              <a:buClr>
                <a:srgbClr val="000000"/>
              </a:buClr>
              <a:buSzPts val="1400"/>
              <a:buFont typeface="Arial"/>
              <a:buNone/>
            </a:pPr>
            <a:r>
              <a:t/>
            </a:r>
            <a:endParaRPr i="0" u="none" cap="none" strike="noStrike">
              <a:solidFill>
                <a:srgbClr val="000000"/>
              </a:solidFill>
            </a:endParaRPr>
          </a:p>
        </p:txBody>
      </p:sp>
      <p:sp>
        <p:nvSpPr>
          <p:cNvPr id="203" name="Google Shape;203;g2cf22d97c15_1_330"/>
          <p:cNvSpPr txBox="1"/>
          <p:nvPr/>
        </p:nvSpPr>
        <p:spPr>
          <a:xfrm>
            <a:off x="1695025" y="3604000"/>
            <a:ext cx="18852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rgbClr val="000000"/>
              </a:buClr>
              <a:buSzPts val="1400"/>
              <a:buFont typeface="Arial"/>
              <a:buNone/>
            </a:pPr>
            <a:r>
              <a:rPr lang="en"/>
              <a:t>Glodian Mimiko</a:t>
            </a:r>
            <a:endParaRPr b="1"/>
          </a:p>
          <a:p>
            <a:pPr indent="0" lvl="0" marL="0" marR="0" rtl="0" algn="ctr">
              <a:lnSpc>
                <a:spcPct val="100000"/>
              </a:lnSpc>
              <a:spcBef>
                <a:spcPts val="0"/>
              </a:spcBef>
              <a:spcAft>
                <a:spcPts val="0"/>
              </a:spcAft>
              <a:buClr>
                <a:srgbClr val="000000"/>
              </a:buClr>
              <a:buSzPts val="1400"/>
              <a:buFont typeface="Arial"/>
              <a:buNone/>
            </a:pPr>
            <a:r>
              <a:rPr b="1" i="0" lang="en" u="none" cap="none" strike="noStrike">
                <a:solidFill>
                  <a:srgbClr val="000000"/>
                </a:solidFill>
              </a:rPr>
              <a:t>Project Manager</a:t>
            </a:r>
            <a:endParaRPr i="0" u="none" cap="none" strike="noStrike">
              <a:solidFill>
                <a:srgbClr val="000000"/>
              </a:solidFill>
            </a:endParaRPr>
          </a:p>
        </p:txBody>
      </p:sp>
      <p:sp>
        <p:nvSpPr>
          <p:cNvPr id="204" name="Google Shape;204;g2cf22d97c15_1_330"/>
          <p:cNvSpPr txBox="1"/>
          <p:nvPr/>
        </p:nvSpPr>
        <p:spPr>
          <a:xfrm>
            <a:off x="3542500" y="3604000"/>
            <a:ext cx="1964100" cy="1046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rgbClr val="000000"/>
              </a:buClr>
              <a:buSzPts val="1400"/>
              <a:buFont typeface="Arial"/>
              <a:buNone/>
            </a:pPr>
            <a:r>
              <a:rPr lang="en"/>
              <a:t>Yuyan Wang</a:t>
            </a:r>
            <a:endParaRPr b="1"/>
          </a:p>
          <a:p>
            <a:pPr indent="0" lvl="0" marL="0" marR="0" rtl="0" algn="ctr">
              <a:lnSpc>
                <a:spcPct val="100000"/>
              </a:lnSpc>
              <a:spcBef>
                <a:spcPts val="0"/>
              </a:spcBef>
              <a:spcAft>
                <a:spcPts val="0"/>
              </a:spcAft>
              <a:buClr>
                <a:srgbClr val="000000"/>
              </a:buClr>
              <a:buSzPts val="1400"/>
              <a:buFont typeface="Arial"/>
              <a:buNone/>
            </a:pPr>
            <a:r>
              <a:rPr b="1" i="0" lang="en" u="none" cap="none" strike="noStrike">
                <a:solidFill>
                  <a:srgbClr val="000000"/>
                </a:solidFill>
              </a:rPr>
              <a:t>Engagement Manager</a:t>
            </a:r>
            <a:endParaRPr b="1" i="0" u="none" cap="none" strike="noStrike">
              <a:solidFill>
                <a:srgbClr val="000000"/>
              </a:solidFill>
            </a:endParaRPr>
          </a:p>
          <a:p>
            <a:pPr indent="0" lvl="0" marL="0" marR="0" rtl="0" algn="ctr">
              <a:lnSpc>
                <a:spcPct val="100000"/>
              </a:lnSpc>
              <a:spcBef>
                <a:spcPts val="0"/>
              </a:spcBef>
              <a:spcAft>
                <a:spcPts val="0"/>
              </a:spcAft>
              <a:buClr>
                <a:srgbClr val="000000"/>
              </a:buClr>
              <a:buSzPts val="1400"/>
              <a:buFont typeface="Arial"/>
              <a:buNone/>
            </a:pPr>
            <a:r>
              <a:t/>
            </a:r>
            <a:endParaRPr i="0" u="none" cap="none" strike="noStrike">
              <a:solidFill>
                <a:srgbClr val="000000"/>
              </a:solidFill>
            </a:endParaRPr>
          </a:p>
        </p:txBody>
      </p:sp>
      <p:sp>
        <p:nvSpPr>
          <p:cNvPr id="205" name="Google Shape;205;g2cf22d97c15_1_330"/>
          <p:cNvSpPr txBox="1"/>
          <p:nvPr/>
        </p:nvSpPr>
        <p:spPr>
          <a:xfrm>
            <a:off x="5405400" y="3604000"/>
            <a:ext cx="17010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rgbClr val="000000"/>
              </a:buClr>
              <a:buSzPts val="1400"/>
              <a:buFont typeface="Arial"/>
              <a:buNone/>
            </a:pPr>
            <a:r>
              <a:rPr lang="en"/>
              <a:t>Isha Joshi</a:t>
            </a:r>
            <a:endParaRPr b="1"/>
          </a:p>
          <a:p>
            <a:pPr indent="0" lvl="0" marL="0" marR="0" rtl="0" algn="ctr">
              <a:lnSpc>
                <a:spcPct val="100000"/>
              </a:lnSpc>
              <a:spcBef>
                <a:spcPts val="0"/>
              </a:spcBef>
              <a:spcAft>
                <a:spcPts val="0"/>
              </a:spcAft>
              <a:buClr>
                <a:srgbClr val="000000"/>
              </a:buClr>
              <a:buSzPts val="1400"/>
              <a:buFont typeface="Arial"/>
              <a:buNone/>
            </a:pPr>
            <a:r>
              <a:rPr b="1" i="0" lang="en" u="none" cap="none" strike="noStrike">
                <a:solidFill>
                  <a:srgbClr val="000000"/>
                </a:solidFill>
              </a:rPr>
              <a:t>Analyst</a:t>
            </a:r>
            <a:endParaRPr b="1" i="0" u="none" cap="none" strike="noStrike">
              <a:solidFill>
                <a:srgbClr val="000000"/>
              </a:solidFill>
            </a:endParaRPr>
          </a:p>
          <a:p>
            <a:pPr indent="0" lvl="0" marL="0" marR="0" rtl="0" algn="ctr">
              <a:lnSpc>
                <a:spcPct val="100000"/>
              </a:lnSpc>
              <a:spcBef>
                <a:spcPts val="0"/>
              </a:spcBef>
              <a:spcAft>
                <a:spcPts val="0"/>
              </a:spcAft>
              <a:buClr>
                <a:srgbClr val="000000"/>
              </a:buClr>
              <a:buSzPts val="1400"/>
              <a:buFont typeface="Arial"/>
              <a:buNone/>
            </a:pPr>
            <a:r>
              <a:t/>
            </a:r>
            <a:endParaRPr i="0" u="none" cap="none" strike="noStrike">
              <a:solidFill>
                <a:srgbClr val="000000"/>
              </a:solidFill>
            </a:endParaRPr>
          </a:p>
        </p:txBody>
      </p:sp>
      <p:sp>
        <p:nvSpPr>
          <p:cNvPr id="206" name="Google Shape;206;g2cf22d97c15_1_330"/>
          <p:cNvSpPr txBox="1"/>
          <p:nvPr/>
        </p:nvSpPr>
        <p:spPr>
          <a:xfrm>
            <a:off x="7316325" y="3604000"/>
            <a:ext cx="17010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rgbClr val="000000"/>
              </a:buClr>
              <a:buSzPts val="1400"/>
              <a:buFont typeface="Arial"/>
              <a:buNone/>
            </a:pPr>
            <a:r>
              <a:rPr lang="en"/>
              <a:t>Rutuja Samant</a:t>
            </a:r>
            <a:endParaRPr b="1"/>
          </a:p>
          <a:p>
            <a:pPr indent="0" lvl="0" marL="0" marR="0" rtl="0" algn="ctr">
              <a:lnSpc>
                <a:spcPct val="100000"/>
              </a:lnSpc>
              <a:spcBef>
                <a:spcPts val="0"/>
              </a:spcBef>
              <a:spcAft>
                <a:spcPts val="0"/>
              </a:spcAft>
              <a:buClr>
                <a:srgbClr val="000000"/>
              </a:buClr>
              <a:buSzPts val="1400"/>
              <a:buFont typeface="Arial"/>
              <a:buNone/>
            </a:pPr>
            <a:r>
              <a:rPr b="1" i="0" lang="en" u="none" cap="none" strike="noStrike">
                <a:solidFill>
                  <a:srgbClr val="000000"/>
                </a:solidFill>
              </a:rPr>
              <a:t>Analyst</a:t>
            </a:r>
            <a:endParaRPr b="1" i="0" u="none" cap="none" strike="noStrike">
              <a:solidFill>
                <a:srgbClr val="000000"/>
              </a:solidFill>
            </a:endParaRPr>
          </a:p>
          <a:p>
            <a:pPr indent="0" lvl="0" marL="0" marR="0" rtl="0" algn="ctr">
              <a:lnSpc>
                <a:spcPct val="100000"/>
              </a:lnSpc>
              <a:spcBef>
                <a:spcPts val="0"/>
              </a:spcBef>
              <a:spcAft>
                <a:spcPts val="0"/>
              </a:spcAft>
              <a:buClr>
                <a:srgbClr val="000000"/>
              </a:buClr>
              <a:buSzPts val="1400"/>
              <a:buFont typeface="Arial"/>
              <a:buNone/>
            </a:pPr>
            <a:r>
              <a:t/>
            </a:r>
            <a:endParaRPr i="0" u="none" cap="none" strike="noStrike">
              <a:solidFill>
                <a:srgbClr val="000000"/>
              </a:solidFill>
            </a:endParaRPr>
          </a:p>
        </p:txBody>
      </p:sp>
      <p:pic>
        <p:nvPicPr>
          <p:cNvPr id="207" name="Google Shape;207;g2cf22d97c15_1_330"/>
          <p:cNvPicPr preferRelativeResize="0"/>
          <p:nvPr/>
        </p:nvPicPr>
        <p:blipFill rotWithShape="1">
          <a:blip r:embed="rId5">
            <a:alphaModFix/>
          </a:blip>
          <a:srcRect b="18959" l="19930" r="19433" t="20272"/>
          <a:stretch/>
        </p:blipFill>
        <p:spPr>
          <a:xfrm>
            <a:off x="7273746" y="1440898"/>
            <a:ext cx="1799066" cy="2191774"/>
          </a:xfrm>
          <a:prstGeom prst="rect">
            <a:avLst/>
          </a:prstGeom>
          <a:noFill/>
          <a:ln cap="flat" cmpd="sng" w="9525">
            <a:solidFill>
              <a:schemeClr val="dk1"/>
            </a:solidFill>
            <a:prstDash val="solid"/>
            <a:round/>
            <a:headEnd len="sm" w="sm" type="none"/>
            <a:tailEnd len="sm" w="sm" type="none"/>
          </a:ln>
        </p:spPr>
      </p:pic>
      <p:pic>
        <p:nvPicPr>
          <p:cNvPr id="208" name="Google Shape;208;g2cf22d97c15_1_330"/>
          <p:cNvPicPr preferRelativeResize="0"/>
          <p:nvPr/>
        </p:nvPicPr>
        <p:blipFill rotWithShape="1">
          <a:blip r:embed="rId6">
            <a:alphaModFix/>
          </a:blip>
          <a:srcRect b="0" l="0" r="0" t="0"/>
          <a:stretch/>
        </p:blipFill>
        <p:spPr>
          <a:xfrm>
            <a:off x="5515299" y="1440888"/>
            <a:ext cx="1704925" cy="2191773"/>
          </a:xfrm>
          <a:prstGeom prst="rect">
            <a:avLst/>
          </a:prstGeom>
          <a:noFill/>
          <a:ln cap="flat" cmpd="sng" w="9525">
            <a:solidFill>
              <a:schemeClr val="dk1"/>
            </a:solidFill>
            <a:prstDash val="solid"/>
            <a:round/>
            <a:headEnd len="sm" w="sm" type="none"/>
            <a:tailEnd len="sm" w="sm" type="none"/>
          </a:ln>
        </p:spPr>
      </p:pic>
      <p:pic>
        <p:nvPicPr>
          <p:cNvPr id="209" name="Google Shape;209;g2cf22d97c15_1_330"/>
          <p:cNvPicPr preferRelativeResize="0"/>
          <p:nvPr/>
        </p:nvPicPr>
        <p:blipFill rotWithShape="1">
          <a:blip r:embed="rId7">
            <a:alphaModFix/>
          </a:blip>
          <a:srcRect b="0" l="0" r="0" t="0"/>
          <a:stretch/>
        </p:blipFill>
        <p:spPr>
          <a:xfrm>
            <a:off x="1810117" y="1440898"/>
            <a:ext cx="1799071" cy="2191779"/>
          </a:xfrm>
          <a:prstGeom prst="rect">
            <a:avLst/>
          </a:prstGeom>
          <a:noFill/>
          <a:ln cap="flat" cmpd="sng" w="9525">
            <a:solidFill>
              <a:schemeClr val="dk1"/>
            </a:solidFill>
            <a:prstDash val="solid"/>
            <a:round/>
            <a:headEnd len="sm" w="sm" type="none"/>
            <a:tailEnd len="sm" w="sm" type="none"/>
          </a:ln>
        </p:spPr>
      </p:pic>
      <p:sp>
        <p:nvSpPr>
          <p:cNvPr id="210" name="Google Shape;210;g2cf22d97c15_1_33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5F1EC"/>
        </a:solidFill>
      </p:bgPr>
    </p:bg>
    <p:spTree>
      <p:nvGrpSpPr>
        <p:cNvPr id="507" name="Shape 507"/>
        <p:cNvGrpSpPr/>
        <p:nvPr/>
      </p:nvGrpSpPr>
      <p:grpSpPr>
        <a:xfrm>
          <a:off x="0" y="0"/>
          <a:ext cx="0" cy="0"/>
          <a:chOff x="0" y="0"/>
          <a:chExt cx="0" cy="0"/>
        </a:xfrm>
      </p:grpSpPr>
      <p:grpSp>
        <p:nvGrpSpPr>
          <p:cNvPr id="508" name="Google Shape;508;g1f7e9887d72_3_154"/>
          <p:cNvGrpSpPr/>
          <p:nvPr/>
        </p:nvGrpSpPr>
        <p:grpSpPr>
          <a:xfrm>
            <a:off x="361477" y="1574973"/>
            <a:ext cx="1591892" cy="2643826"/>
            <a:chOff x="0" y="-18448"/>
            <a:chExt cx="2264104" cy="5013893"/>
          </a:xfrm>
        </p:grpSpPr>
        <p:grpSp>
          <p:nvGrpSpPr>
            <p:cNvPr id="509" name="Google Shape;509;g1f7e9887d72_3_154"/>
            <p:cNvGrpSpPr/>
            <p:nvPr/>
          </p:nvGrpSpPr>
          <p:grpSpPr>
            <a:xfrm>
              <a:off x="0" y="1137247"/>
              <a:ext cx="2264104" cy="3858198"/>
              <a:chOff x="0" y="-9525"/>
              <a:chExt cx="719700" cy="1226421"/>
            </a:xfrm>
          </p:grpSpPr>
          <p:sp>
            <p:nvSpPr>
              <p:cNvPr id="510" name="Google Shape;510;g1f7e9887d72_3_154"/>
              <p:cNvSpPr/>
              <p:nvPr/>
            </p:nvSpPr>
            <p:spPr>
              <a:xfrm>
                <a:off x="0" y="0"/>
                <a:ext cx="719649" cy="1216896"/>
              </a:xfrm>
              <a:custGeom>
                <a:rect b="b" l="l" r="r" t="t"/>
                <a:pathLst>
                  <a:path extrusionOk="0" h="1216896" w="719649">
                    <a:moveTo>
                      <a:pt x="0" y="0"/>
                    </a:moveTo>
                    <a:lnTo>
                      <a:pt x="719649" y="0"/>
                    </a:lnTo>
                    <a:lnTo>
                      <a:pt x="719649" y="1216896"/>
                    </a:lnTo>
                    <a:lnTo>
                      <a:pt x="0" y="1216896"/>
                    </a:lnTo>
                    <a:close/>
                  </a:path>
                </a:pathLst>
              </a:custGeom>
              <a:solidFill>
                <a:srgbClr val="004654">
                  <a:alpha val="20390"/>
                </a:srgbClr>
              </a:solidFill>
              <a:ln>
                <a:noFill/>
              </a:ln>
            </p:spPr>
          </p:sp>
          <p:sp>
            <p:nvSpPr>
              <p:cNvPr id="511" name="Google Shape;511;g1f7e9887d72_3_154"/>
              <p:cNvSpPr txBox="1"/>
              <p:nvPr/>
            </p:nvSpPr>
            <p:spPr>
              <a:xfrm>
                <a:off x="0" y="-9525"/>
                <a:ext cx="719700" cy="1226400"/>
              </a:xfrm>
              <a:prstGeom prst="rect">
                <a:avLst/>
              </a:prstGeom>
              <a:noFill/>
              <a:ln>
                <a:noFill/>
              </a:ln>
            </p:spPr>
            <p:txBody>
              <a:bodyPr anchorCtr="0" anchor="ctr" bIns="35225" lIns="35225" spcFirstLastPara="1" rIns="35225" wrap="square" tIns="35225">
                <a:noAutofit/>
              </a:bodyPr>
              <a:lstStyle/>
              <a:p>
                <a:pPr indent="0" lvl="0" marL="0" marR="0" rtl="0" algn="ctr">
                  <a:lnSpc>
                    <a:spcPct val="80000"/>
                  </a:lnSpc>
                  <a:spcBef>
                    <a:spcPts val="0"/>
                  </a:spcBef>
                  <a:spcAft>
                    <a:spcPts val="0"/>
                  </a:spcAft>
                  <a:buNone/>
                </a:pPr>
                <a:r>
                  <a:t/>
                </a:r>
                <a:endParaRPr b="0" i="0" sz="1500" u="none" cap="none" strike="noStrike">
                  <a:solidFill>
                    <a:schemeClr val="dk1"/>
                  </a:solidFill>
                  <a:latin typeface="Calibri"/>
                  <a:ea typeface="Calibri"/>
                  <a:cs typeface="Calibri"/>
                  <a:sym typeface="Calibri"/>
                </a:endParaRPr>
              </a:p>
            </p:txBody>
          </p:sp>
        </p:grpSp>
        <p:grpSp>
          <p:nvGrpSpPr>
            <p:cNvPr id="512" name="Google Shape;512;g1f7e9887d72_3_154"/>
            <p:cNvGrpSpPr/>
            <p:nvPr/>
          </p:nvGrpSpPr>
          <p:grpSpPr>
            <a:xfrm>
              <a:off x="5306" y="-18448"/>
              <a:ext cx="2258624" cy="1545226"/>
              <a:chOff x="0" y="-9525"/>
              <a:chExt cx="1166163" cy="797824"/>
            </a:xfrm>
          </p:grpSpPr>
          <p:sp>
            <p:nvSpPr>
              <p:cNvPr id="513" name="Google Shape;513;g1f7e9887d72_3_154"/>
              <p:cNvSpPr/>
              <p:nvPr/>
            </p:nvSpPr>
            <p:spPr>
              <a:xfrm>
                <a:off x="0" y="0"/>
                <a:ext cx="1166163" cy="788299"/>
              </a:xfrm>
              <a:custGeom>
                <a:rect b="b" l="l" r="r" t="t"/>
                <a:pathLst>
                  <a:path extrusionOk="0" h="788299" w="1166163">
                    <a:moveTo>
                      <a:pt x="1166163" y="0"/>
                    </a:moveTo>
                    <a:lnTo>
                      <a:pt x="1166163" y="673999"/>
                    </a:lnTo>
                    <a:lnTo>
                      <a:pt x="583081" y="788299"/>
                    </a:lnTo>
                    <a:lnTo>
                      <a:pt x="0" y="673999"/>
                    </a:lnTo>
                    <a:lnTo>
                      <a:pt x="0" y="0"/>
                    </a:lnTo>
                    <a:lnTo>
                      <a:pt x="1166163" y="0"/>
                    </a:lnTo>
                    <a:close/>
                  </a:path>
                </a:pathLst>
              </a:custGeom>
              <a:solidFill>
                <a:srgbClr val="004654"/>
              </a:solidFill>
              <a:ln>
                <a:noFill/>
              </a:ln>
            </p:spPr>
          </p:sp>
          <p:sp>
            <p:nvSpPr>
              <p:cNvPr id="514" name="Google Shape;514;g1f7e9887d72_3_154"/>
              <p:cNvSpPr txBox="1"/>
              <p:nvPr/>
            </p:nvSpPr>
            <p:spPr>
              <a:xfrm>
                <a:off x="0" y="-9525"/>
                <a:ext cx="1166100" cy="683400"/>
              </a:xfrm>
              <a:prstGeom prst="rect">
                <a:avLst/>
              </a:prstGeom>
              <a:noFill/>
              <a:ln>
                <a:noFill/>
              </a:ln>
            </p:spPr>
            <p:txBody>
              <a:bodyPr anchorCtr="0" anchor="ctr" bIns="35225" lIns="35225" spcFirstLastPara="1" rIns="35225" wrap="square" tIns="35225">
                <a:noAutofit/>
              </a:bodyPr>
              <a:lstStyle/>
              <a:p>
                <a:pPr indent="0" lvl="0" marL="0" marR="0" rtl="0" algn="ctr">
                  <a:lnSpc>
                    <a:spcPct val="80000"/>
                  </a:lnSpc>
                  <a:spcBef>
                    <a:spcPts val="0"/>
                  </a:spcBef>
                  <a:spcAft>
                    <a:spcPts val="0"/>
                  </a:spcAft>
                  <a:buNone/>
                </a:pPr>
                <a:r>
                  <a:t/>
                </a:r>
                <a:endParaRPr b="0" i="0" sz="1500" u="none" cap="none" strike="noStrike">
                  <a:solidFill>
                    <a:schemeClr val="dk1"/>
                  </a:solidFill>
                  <a:latin typeface="Calibri"/>
                  <a:ea typeface="Calibri"/>
                  <a:cs typeface="Calibri"/>
                  <a:sym typeface="Calibri"/>
                </a:endParaRPr>
              </a:p>
            </p:txBody>
          </p:sp>
        </p:grpSp>
      </p:grpSp>
      <p:grpSp>
        <p:nvGrpSpPr>
          <p:cNvPr id="515" name="Google Shape;515;g1f7e9887d72_3_154"/>
          <p:cNvGrpSpPr/>
          <p:nvPr/>
        </p:nvGrpSpPr>
        <p:grpSpPr>
          <a:xfrm>
            <a:off x="2068887" y="1574973"/>
            <a:ext cx="1591892" cy="2643826"/>
            <a:chOff x="0" y="-18448"/>
            <a:chExt cx="2264104" cy="5013893"/>
          </a:xfrm>
        </p:grpSpPr>
        <p:grpSp>
          <p:nvGrpSpPr>
            <p:cNvPr id="516" name="Google Shape;516;g1f7e9887d72_3_154"/>
            <p:cNvGrpSpPr/>
            <p:nvPr/>
          </p:nvGrpSpPr>
          <p:grpSpPr>
            <a:xfrm>
              <a:off x="0" y="1137247"/>
              <a:ext cx="2264104" cy="3858198"/>
              <a:chOff x="0" y="-9525"/>
              <a:chExt cx="719700" cy="1226421"/>
            </a:xfrm>
          </p:grpSpPr>
          <p:sp>
            <p:nvSpPr>
              <p:cNvPr id="517" name="Google Shape;517;g1f7e9887d72_3_154"/>
              <p:cNvSpPr/>
              <p:nvPr/>
            </p:nvSpPr>
            <p:spPr>
              <a:xfrm>
                <a:off x="0" y="0"/>
                <a:ext cx="719649" cy="1216896"/>
              </a:xfrm>
              <a:custGeom>
                <a:rect b="b" l="l" r="r" t="t"/>
                <a:pathLst>
                  <a:path extrusionOk="0" h="1216896" w="719649">
                    <a:moveTo>
                      <a:pt x="0" y="0"/>
                    </a:moveTo>
                    <a:lnTo>
                      <a:pt x="719649" y="0"/>
                    </a:lnTo>
                    <a:lnTo>
                      <a:pt x="719649" y="1216896"/>
                    </a:lnTo>
                    <a:lnTo>
                      <a:pt x="0" y="1216896"/>
                    </a:lnTo>
                    <a:close/>
                  </a:path>
                </a:pathLst>
              </a:custGeom>
              <a:solidFill>
                <a:srgbClr val="00A589">
                  <a:alpha val="27450"/>
                </a:srgbClr>
              </a:solidFill>
              <a:ln>
                <a:noFill/>
              </a:ln>
            </p:spPr>
          </p:sp>
          <p:sp>
            <p:nvSpPr>
              <p:cNvPr id="518" name="Google Shape;518;g1f7e9887d72_3_154"/>
              <p:cNvSpPr txBox="1"/>
              <p:nvPr/>
            </p:nvSpPr>
            <p:spPr>
              <a:xfrm>
                <a:off x="0" y="-9525"/>
                <a:ext cx="719700" cy="1226400"/>
              </a:xfrm>
              <a:prstGeom prst="rect">
                <a:avLst/>
              </a:prstGeom>
              <a:noFill/>
              <a:ln>
                <a:noFill/>
              </a:ln>
            </p:spPr>
            <p:txBody>
              <a:bodyPr anchorCtr="0" anchor="ctr" bIns="35225" lIns="35225" spcFirstLastPara="1" rIns="35225" wrap="square" tIns="35225">
                <a:noAutofit/>
              </a:bodyPr>
              <a:lstStyle/>
              <a:p>
                <a:pPr indent="0" lvl="0" marL="0" marR="0" rtl="0" algn="ctr">
                  <a:lnSpc>
                    <a:spcPct val="120000"/>
                  </a:lnSpc>
                  <a:spcBef>
                    <a:spcPts val="0"/>
                  </a:spcBef>
                  <a:spcAft>
                    <a:spcPts val="0"/>
                  </a:spcAft>
                  <a:buNone/>
                </a:pPr>
                <a:r>
                  <a:rPr b="0" i="0" lang="en" sz="1000" u="none" cap="none" strike="noStrike">
                    <a:solidFill>
                      <a:srgbClr val="000000"/>
                    </a:solidFill>
                    <a:latin typeface="Public Sans"/>
                    <a:ea typeface="Public Sans"/>
                    <a:cs typeface="Public Sans"/>
                    <a:sym typeface="Public Sans"/>
                  </a:rPr>
                  <a:t>Ability to sustain operations long term</a:t>
                </a:r>
                <a:endParaRPr b="0" i="0" sz="1000" u="none" cap="none" strike="noStrike">
                  <a:solidFill>
                    <a:srgbClr val="000000"/>
                  </a:solidFill>
                  <a:latin typeface="Public Sans"/>
                  <a:ea typeface="Public Sans"/>
                  <a:cs typeface="Public Sans"/>
                  <a:sym typeface="Public Sans"/>
                </a:endParaRPr>
              </a:p>
              <a:p>
                <a:pPr indent="0" lvl="0" marL="0" marR="0" rtl="0" algn="ctr">
                  <a:lnSpc>
                    <a:spcPct val="120000"/>
                  </a:lnSpc>
                  <a:spcBef>
                    <a:spcPts val="0"/>
                  </a:spcBef>
                  <a:spcAft>
                    <a:spcPts val="0"/>
                  </a:spcAft>
                  <a:buNone/>
                </a:pPr>
                <a:r>
                  <a:t/>
                </a:r>
                <a:endParaRPr sz="1000">
                  <a:latin typeface="Public Sans"/>
                  <a:ea typeface="Public Sans"/>
                  <a:cs typeface="Public Sans"/>
                  <a:sym typeface="Public Sans"/>
                </a:endParaRPr>
              </a:p>
              <a:p>
                <a:pPr indent="0" lvl="0" marL="0" marR="0" rtl="0" algn="ctr">
                  <a:lnSpc>
                    <a:spcPct val="120000"/>
                  </a:lnSpc>
                  <a:spcBef>
                    <a:spcPts val="0"/>
                  </a:spcBef>
                  <a:spcAft>
                    <a:spcPts val="0"/>
                  </a:spcAft>
                  <a:buNone/>
                </a:pPr>
                <a:r>
                  <a:rPr b="0" i="0" lang="en" sz="1000" u="none" cap="none" strike="noStrike">
                    <a:solidFill>
                      <a:srgbClr val="000000"/>
                    </a:solidFill>
                    <a:latin typeface="Public Sans"/>
                    <a:ea typeface="Public Sans"/>
                    <a:cs typeface="Public Sans"/>
                    <a:sym typeface="Public Sans"/>
                  </a:rPr>
                  <a:t>Partner with new schools</a:t>
                </a:r>
                <a:endParaRPr sz="1200"/>
              </a:p>
              <a:p>
                <a:pPr indent="0" lvl="0" marL="0" marR="0" rtl="0" algn="ctr">
                  <a:lnSpc>
                    <a:spcPct val="120000"/>
                  </a:lnSpc>
                  <a:spcBef>
                    <a:spcPts val="0"/>
                  </a:spcBef>
                  <a:spcAft>
                    <a:spcPts val="0"/>
                  </a:spcAft>
                  <a:buNone/>
                </a:pPr>
                <a:r>
                  <a:t/>
                </a:r>
                <a:endParaRPr b="0" i="0" sz="1000" u="none" cap="none" strike="noStrike">
                  <a:solidFill>
                    <a:srgbClr val="000000"/>
                  </a:solidFill>
                  <a:latin typeface="Public Sans"/>
                  <a:ea typeface="Public Sans"/>
                  <a:cs typeface="Public Sans"/>
                  <a:sym typeface="Public Sans"/>
                </a:endParaRPr>
              </a:p>
              <a:p>
                <a:pPr indent="0" lvl="0" marL="0" marR="0" rtl="0" algn="ctr">
                  <a:lnSpc>
                    <a:spcPct val="120000"/>
                  </a:lnSpc>
                  <a:spcBef>
                    <a:spcPts val="0"/>
                  </a:spcBef>
                  <a:spcAft>
                    <a:spcPts val="0"/>
                  </a:spcAft>
                  <a:buNone/>
                </a:pPr>
                <a:r>
                  <a:t/>
                </a:r>
                <a:endParaRPr b="0" i="0" sz="1000" u="none" cap="none" strike="noStrike">
                  <a:solidFill>
                    <a:srgbClr val="000000"/>
                  </a:solidFill>
                  <a:latin typeface="Public Sans"/>
                  <a:ea typeface="Public Sans"/>
                  <a:cs typeface="Public Sans"/>
                  <a:sym typeface="Public Sans"/>
                </a:endParaRPr>
              </a:p>
            </p:txBody>
          </p:sp>
        </p:grpSp>
        <p:grpSp>
          <p:nvGrpSpPr>
            <p:cNvPr id="519" name="Google Shape;519;g1f7e9887d72_3_154"/>
            <p:cNvGrpSpPr/>
            <p:nvPr/>
          </p:nvGrpSpPr>
          <p:grpSpPr>
            <a:xfrm>
              <a:off x="5306" y="-18448"/>
              <a:ext cx="2258624" cy="1545226"/>
              <a:chOff x="0" y="-9525"/>
              <a:chExt cx="1166163" cy="797824"/>
            </a:xfrm>
          </p:grpSpPr>
          <p:sp>
            <p:nvSpPr>
              <p:cNvPr id="520" name="Google Shape;520;g1f7e9887d72_3_154"/>
              <p:cNvSpPr/>
              <p:nvPr/>
            </p:nvSpPr>
            <p:spPr>
              <a:xfrm>
                <a:off x="0" y="0"/>
                <a:ext cx="1166163" cy="788299"/>
              </a:xfrm>
              <a:custGeom>
                <a:rect b="b" l="l" r="r" t="t"/>
                <a:pathLst>
                  <a:path extrusionOk="0" h="788299" w="1166163">
                    <a:moveTo>
                      <a:pt x="1166163" y="0"/>
                    </a:moveTo>
                    <a:lnTo>
                      <a:pt x="1166163" y="673999"/>
                    </a:lnTo>
                    <a:lnTo>
                      <a:pt x="583081" y="788299"/>
                    </a:lnTo>
                    <a:lnTo>
                      <a:pt x="0" y="673999"/>
                    </a:lnTo>
                    <a:lnTo>
                      <a:pt x="0" y="0"/>
                    </a:lnTo>
                    <a:lnTo>
                      <a:pt x="1166163" y="0"/>
                    </a:lnTo>
                    <a:close/>
                  </a:path>
                </a:pathLst>
              </a:custGeom>
              <a:solidFill>
                <a:srgbClr val="00A589"/>
              </a:solidFill>
              <a:ln>
                <a:noFill/>
              </a:ln>
            </p:spPr>
          </p:sp>
          <p:sp>
            <p:nvSpPr>
              <p:cNvPr id="521" name="Google Shape;521;g1f7e9887d72_3_154"/>
              <p:cNvSpPr txBox="1"/>
              <p:nvPr/>
            </p:nvSpPr>
            <p:spPr>
              <a:xfrm>
                <a:off x="0" y="-9525"/>
                <a:ext cx="1166100" cy="683400"/>
              </a:xfrm>
              <a:prstGeom prst="rect">
                <a:avLst/>
              </a:prstGeom>
              <a:noFill/>
              <a:ln>
                <a:noFill/>
              </a:ln>
            </p:spPr>
            <p:txBody>
              <a:bodyPr anchorCtr="0" anchor="ctr" bIns="35225" lIns="35225" spcFirstLastPara="1" rIns="35225" wrap="square" tIns="35225">
                <a:noAutofit/>
              </a:bodyPr>
              <a:lstStyle/>
              <a:p>
                <a:pPr indent="0" lvl="0" marL="0" marR="0" rtl="0" algn="ctr">
                  <a:lnSpc>
                    <a:spcPct val="80000"/>
                  </a:lnSpc>
                  <a:spcBef>
                    <a:spcPts val="0"/>
                  </a:spcBef>
                  <a:spcAft>
                    <a:spcPts val="0"/>
                  </a:spcAft>
                  <a:buNone/>
                </a:pPr>
                <a:r>
                  <a:t/>
                </a:r>
                <a:endParaRPr b="0" i="0" sz="1500" u="none" cap="none" strike="noStrike">
                  <a:solidFill>
                    <a:schemeClr val="dk1"/>
                  </a:solidFill>
                  <a:latin typeface="Calibri"/>
                  <a:ea typeface="Calibri"/>
                  <a:cs typeface="Calibri"/>
                  <a:sym typeface="Calibri"/>
                </a:endParaRPr>
              </a:p>
            </p:txBody>
          </p:sp>
        </p:grpSp>
      </p:grpSp>
      <p:grpSp>
        <p:nvGrpSpPr>
          <p:cNvPr id="522" name="Google Shape;522;g1f7e9887d72_3_154"/>
          <p:cNvGrpSpPr/>
          <p:nvPr/>
        </p:nvGrpSpPr>
        <p:grpSpPr>
          <a:xfrm>
            <a:off x="3777395" y="1566827"/>
            <a:ext cx="1594855" cy="2810950"/>
            <a:chOff x="-7894" y="-18505"/>
            <a:chExt cx="2268319" cy="5330836"/>
          </a:xfrm>
        </p:grpSpPr>
        <p:grpSp>
          <p:nvGrpSpPr>
            <p:cNvPr id="523" name="Google Shape;523;g1f7e9887d72_3_154"/>
            <p:cNvGrpSpPr/>
            <p:nvPr/>
          </p:nvGrpSpPr>
          <p:grpSpPr>
            <a:xfrm>
              <a:off x="-7894" y="949845"/>
              <a:ext cx="2268300" cy="4362486"/>
              <a:chOff x="-2501" y="0"/>
              <a:chExt cx="718817" cy="1382459"/>
            </a:xfrm>
          </p:grpSpPr>
          <p:sp>
            <p:nvSpPr>
              <p:cNvPr id="524" name="Google Shape;524;g1f7e9887d72_3_154"/>
              <p:cNvSpPr/>
              <p:nvPr/>
            </p:nvSpPr>
            <p:spPr>
              <a:xfrm>
                <a:off x="0" y="0"/>
                <a:ext cx="716316" cy="1286919"/>
              </a:xfrm>
              <a:custGeom>
                <a:rect b="b" l="l" r="r" t="t"/>
                <a:pathLst>
                  <a:path extrusionOk="0" h="1286919" w="716316">
                    <a:moveTo>
                      <a:pt x="0" y="0"/>
                    </a:moveTo>
                    <a:lnTo>
                      <a:pt x="716316" y="0"/>
                    </a:lnTo>
                    <a:lnTo>
                      <a:pt x="716316" y="1286919"/>
                    </a:lnTo>
                    <a:lnTo>
                      <a:pt x="0" y="1286919"/>
                    </a:lnTo>
                    <a:close/>
                  </a:path>
                </a:pathLst>
              </a:custGeom>
              <a:solidFill>
                <a:srgbClr val="FAC541">
                  <a:alpha val="40000"/>
                </a:srgbClr>
              </a:solidFill>
              <a:ln>
                <a:noFill/>
              </a:ln>
            </p:spPr>
          </p:sp>
          <p:sp>
            <p:nvSpPr>
              <p:cNvPr id="525" name="Google Shape;525;g1f7e9887d72_3_154"/>
              <p:cNvSpPr txBox="1"/>
              <p:nvPr/>
            </p:nvSpPr>
            <p:spPr>
              <a:xfrm>
                <a:off x="-2501" y="86159"/>
                <a:ext cx="716400" cy="1296300"/>
              </a:xfrm>
              <a:prstGeom prst="rect">
                <a:avLst/>
              </a:prstGeom>
              <a:noFill/>
              <a:ln>
                <a:noFill/>
              </a:ln>
            </p:spPr>
            <p:txBody>
              <a:bodyPr anchorCtr="0" anchor="ctr" bIns="35225" lIns="35225" spcFirstLastPara="1" rIns="35225" wrap="square" tIns="35225">
                <a:noAutofit/>
              </a:bodyPr>
              <a:lstStyle/>
              <a:p>
                <a:pPr indent="-95250" lvl="1" marL="190500" marR="0" rtl="0" algn="ctr">
                  <a:lnSpc>
                    <a:spcPct val="120000"/>
                  </a:lnSpc>
                  <a:spcBef>
                    <a:spcPts val="0"/>
                  </a:spcBef>
                  <a:spcAft>
                    <a:spcPts val="0"/>
                  </a:spcAft>
                  <a:buClr>
                    <a:srgbClr val="000000"/>
                  </a:buClr>
                  <a:buSzPts val="900"/>
                  <a:buFont typeface="Arial"/>
                  <a:buChar char="•"/>
                </a:pPr>
                <a:r>
                  <a:rPr b="0" i="0" lang="en" sz="900" u="none" cap="none" strike="noStrike">
                    <a:solidFill>
                      <a:srgbClr val="000000"/>
                    </a:solidFill>
                    <a:latin typeface="Public Sans"/>
                    <a:ea typeface="Public Sans"/>
                    <a:cs typeface="Public Sans"/>
                    <a:sym typeface="Public Sans"/>
                  </a:rPr>
                  <a:t>Comprehensive curriculum</a:t>
                </a:r>
                <a:endParaRPr sz="1200"/>
              </a:p>
              <a:p>
                <a:pPr indent="-95250" lvl="1" marL="190500" marR="0" rtl="0" algn="ctr">
                  <a:lnSpc>
                    <a:spcPct val="120000"/>
                  </a:lnSpc>
                  <a:spcBef>
                    <a:spcPts val="0"/>
                  </a:spcBef>
                  <a:spcAft>
                    <a:spcPts val="0"/>
                  </a:spcAft>
                  <a:buClr>
                    <a:srgbClr val="000000"/>
                  </a:buClr>
                  <a:buSzPts val="900"/>
                  <a:buFont typeface="Arial"/>
                  <a:buChar char="•"/>
                </a:pPr>
                <a:r>
                  <a:rPr b="0" i="0" lang="en" sz="900" u="none" cap="none" strike="noStrike">
                    <a:solidFill>
                      <a:srgbClr val="000000"/>
                    </a:solidFill>
                    <a:latin typeface="Public Sans"/>
                    <a:ea typeface="Public Sans"/>
                    <a:cs typeface="Public Sans"/>
                    <a:sym typeface="Public Sans"/>
                  </a:rPr>
                  <a:t>Interactive modules</a:t>
                </a:r>
                <a:endParaRPr sz="1200"/>
              </a:p>
              <a:p>
                <a:pPr indent="-95250" lvl="1" marL="190500" marR="0" rtl="0" algn="ctr">
                  <a:lnSpc>
                    <a:spcPct val="120000"/>
                  </a:lnSpc>
                  <a:spcBef>
                    <a:spcPts val="0"/>
                  </a:spcBef>
                  <a:spcAft>
                    <a:spcPts val="0"/>
                  </a:spcAft>
                  <a:buClr>
                    <a:srgbClr val="000000"/>
                  </a:buClr>
                  <a:buSzPts val="900"/>
                  <a:buFont typeface="Arial"/>
                  <a:buChar char="•"/>
                </a:pPr>
                <a:r>
                  <a:rPr b="0" i="0" lang="en" sz="900" u="none" cap="none" strike="noStrike">
                    <a:solidFill>
                      <a:srgbClr val="000000"/>
                    </a:solidFill>
                    <a:latin typeface="Public Sans"/>
                    <a:ea typeface="Public Sans"/>
                    <a:cs typeface="Public Sans"/>
                    <a:sym typeface="Public Sans"/>
                  </a:rPr>
                  <a:t>Virtual labs and simulations</a:t>
                </a:r>
                <a:endParaRPr sz="1200"/>
              </a:p>
              <a:p>
                <a:pPr indent="-95250" lvl="1" marL="190500" marR="0" rtl="0" algn="ctr">
                  <a:lnSpc>
                    <a:spcPct val="120000"/>
                  </a:lnSpc>
                  <a:spcBef>
                    <a:spcPts val="0"/>
                  </a:spcBef>
                  <a:spcAft>
                    <a:spcPts val="0"/>
                  </a:spcAft>
                  <a:buClr>
                    <a:srgbClr val="000000"/>
                  </a:buClr>
                  <a:buSzPts val="900"/>
                  <a:buFont typeface="Arial"/>
                  <a:buChar char="•"/>
                </a:pPr>
                <a:r>
                  <a:rPr b="0" i="0" lang="en" sz="900" u="none" cap="none" strike="noStrike">
                    <a:solidFill>
                      <a:srgbClr val="000000"/>
                    </a:solidFill>
                    <a:latin typeface="Public Sans"/>
                    <a:ea typeface="Public Sans"/>
                    <a:cs typeface="Public Sans"/>
                    <a:sym typeface="Public Sans"/>
                  </a:rPr>
                  <a:t>Accessible</a:t>
                </a:r>
                <a:endParaRPr sz="1200"/>
              </a:p>
              <a:p>
                <a:pPr indent="-95250" lvl="1" marL="190500" marR="0" rtl="0" algn="ctr">
                  <a:lnSpc>
                    <a:spcPct val="120000"/>
                  </a:lnSpc>
                  <a:spcBef>
                    <a:spcPts val="0"/>
                  </a:spcBef>
                  <a:spcAft>
                    <a:spcPts val="0"/>
                  </a:spcAft>
                  <a:buClr>
                    <a:srgbClr val="000000"/>
                  </a:buClr>
                  <a:buSzPts val="900"/>
                  <a:buFont typeface="Arial"/>
                  <a:buChar char="•"/>
                </a:pPr>
                <a:r>
                  <a:rPr b="0" i="0" lang="en" sz="900" u="none" cap="none" strike="noStrike">
                    <a:solidFill>
                      <a:srgbClr val="000000"/>
                    </a:solidFill>
                    <a:latin typeface="Public Sans"/>
                    <a:ea typeface="Public Sans"/>
                    <a:cs typeface="Public Sans"/>
                    <a:sym typeface="Public Sans"/>
                  </a:rPr>
                  <a:t>Personalized learning paths</a:t>
                </a:r>
                <a:endParaRPr sz="1200"/>
              </a:p>
              <a:p>
                <a:pPr indent="-95250" lvl="1" marL="190500" marR="0" rtl="0" algn="ctr">
                  <a:lnSpc>
                    <a:spcPct val="120000"/>
                  </a:lnSpc>
                  <a:spcBef>
                    <a:spcPts val="0"/>
                  </a:spcBef>
                  <a:spcAft>
                    <a:spcPts val="0"/>
                  </a:spcAft>
                  <a:buClr>
                    <a:srgbClr val="000000"/>
                  </a:buClr>
                  <a:buSzPts val="900"/>
                  <a:buFont typeface="Arial"/>
                  <a:buChar char="•"/>
                </a:pPr>
                <a:r>
                  <a:rPr b="0" i="0" lang="en" sz="900" u="none" cap="none" strike="noStrike">
                    <a:solidFill>
                      <a:srgbClr val="000000"/>
                    </a:solidFill>
                    <a:latin typeface="Public Sans"/>
                    <a:ea typeface="Public Sans"/>
                    <a:cs typeface="Public Sans"/>
                    <a:sym typeface="Public Sans"/>
                  </a:rPr>
                  <a:t>Teacher support</a:t>
                </a:r>
                <a:endParaRPr sz="1200"/>
              </a:p>
              <a:p>
                <a:pPr indent="-95250" lvl="1" marL="190500" marR="0" rtl="0" algn="ctr">
                  <a:lnSpc>
                    <a:spcPct val="120000"/>
                  </a:lnSpc>
                  <a:spcBef>
                    <a:spcPts val="0"/>
                  </a:spcBef>
                  <a:spcAft>
                    <a:spcPts val="0"/>
                  </a:spcAft>
                  <a:buClr>
                    <a:srgbClr val="000000"/>
                  </a:buClr>
                  <a:buSzPts val="900"/>
                  <a:buFont typeface="Arial"/>
                  <a:buChar char="•"/>
                </a:pPr>
                <a:r>
                  <a:rPr b="0" i="0" lang="en" sz="900" u="none" cap="none" strike="noStrike">
                    <a:solidFill>
                      <a:srgbClr val="000000"/>
                    </a:solidFill>
                    <a:latin typeface="Public Sans"/>
                    <a:ea typeface="Public Sans"/>
                    <a:cs typeface="Public Sans"/>
                    <a:sym typeface="Public Sans"/>
                  </a:rPr>
                  <a:t>Real-world project-based learning</a:t>
                </a:r>
                <a:endParaRPr sz="1200"/>
              </a:p>
              <a:p>
                <a:pPr indent="-38100" lvl="1" marL="190500" marR="0" rtl="0" algn="ctr">
                  <a:lnSpc>
                    <a:spcPct val="120000"/>
                  </a:lnSpc>
                  <a:spcBef>
                    <a:spcPts val="0"/>
                  </a:spcBef>
                  <a:spcAft>
                    <a:spcPts val="0"/>
                  </a:spcAft>
                  <a:buClr>
                    <a:schemeClr val="dk1"/>
                  </a:buClr>
                  <a:buSzPts val="900"/>
                  <a:buFont typeface="Arial"/>
                  <a:buNone/>
                </a:pPr>
                <a:r>
                  <a:t/>
                </a:r>
                <a:endParaRPr b="0" i="0" sz="900" u="none" cap="none" strike="noStrike">
                  <a:solidFill>
                    <a:srgbClr val="000000"/>
                  </a:solidFill>
                  <a:latin typeface="Public Sans"/>
                  <a:ea typeface="Public Sans"/>
                  <a:cs typeface="Public Sans"/>
                  <a:sym typeface="Public Sans"/>
                </a:endParaRPr>
              </a:p>
            </p:txBody>
          </p:sp>
        </p:grpSp>
        <p:grpSp>
          <p:nvGrpSpPr>
            <p:cNvPr id="526" name="Google Shape;526;g1f7e9887d72_3_154"/>
            <p:cNvGrpSpPr/>
            <p:nvPr/>
          </p:nvGrpSpPr>
          <p:grpSpPr>
            <a:xfrm>
              <a:off x="5297" y="-18505"/>
              <a:ext cx="2255128" cy="1260976"/>
              <a:chOff x="0" y="-9525"/>
              <a:chExt cx="1160762" cy="649051"/>
            </a:xfrm>
          </p:grpSpPr>
          <p:sp>
            <p:nvSpPr>
              <p:cNvPr id="527" name="Google Shape;527;g1f7e9887d72_3_154"/>
              <p:cNvSpPr/>
              <p:nvPr/>
            </p:nvSpPr>
            <p:spPr>
              <a:xfrm>
                <a:off x="0" y="0"/>
                <a:ext cx="1160762" cy="639526"/>
              </a:xfrm>
              <a:custGeom>
                <a:rect b="b" l="l" r="r" t="t"/>
                <a:pathLst>
                  <a:path extrusionOk="0" h="639526" w="1160762">
                    <a:moveTo>
                      <a:pt x="1160762" y="0"/>
                    </a:moveTo>
                    <a:lnTo>
                      <a:pt x="1160762" y="525226"/>
                    </a:lnTo>
                    <a:lnTo>
                      <a:pt x="580381" y="639526"/>
                    </a:lnTo>
                    <a:lnTo>
                      <a:pt x="0" y="525226"/>
                    </a:lnTo>
                    <a:lnTo>
                      <a:pt x="0" y="0"/>
                    </a:lnTo>
                    <a:lnTo>
                      <a:pt x="1160762" y="0"/>
                    </a:lnTo>
                    <a:close/>
                  </a:path>
                </a:pathLst>
              </a:custGeom>
              <a:solidFill>
                <a:srgbClr val="FC6C43"/>
              </a:solidFill>
              <a:ln>
                <a:noFill/>
              </a:ln>
            </p:spPr>
          </p:sp>
          <p:sp>
            <p:nvSpPr>
              <p:cNvPr id="528" name="Google Shape;528;g1f7e9887d72_3_154"/>
              <p:cNvSpPr txBox="1"/>
              <p:nvPr/>
            </p:nvSpPr>
            <p:spPr>
              <a:xfrm>
                <a:off x="0" y="-9525"/>
                <a:ext cx="1160700" cy="534900"/>
              </a:xfrm>
              <a:prstGeom prst="rect">
                <a:avLst/>
              </a:prstGeom>
              <a:noFill/>
              <a:ln>
                <a:noFill/>
              </a:ln>
            </p:spPr>
            <p:txBody>
              <a:bodyPr anchorCtr="0" anchor="ctr" bIns="35225" lIns="35225" spcFirstLastPara="1" rIns="35225" wrap="square" tIns="35225">
                <a:noAutofit/>
              </a:bodyPr>
              <a:lstStyle/>
              <a:p>
                <a:pPr indent="0" lvl="0" marL="0" marR="0" rtl="0" algn="ctr">
                  <a:lnSpc>
                    <a:spcPct val="80000"/>
                  </a:lnSpc>
                  <a:spcBef>
                    <a:spcPts val="0"/>
                  </a:spcBef>
                  <a:spcAft>
                    <a:spcPts val="0"/>
                  </a:spcAft>
                  <a:buNone/>
                </a:pPr>
                <a:r>
                  <a:t/>
                </a:r>
                <a:endParaRPr b="0" i="0" sz="1500" u="none" cap="none" strike="noStrike">
                  <a:solidFill>
                    <a:schemeClr val="dk1"/>
                  </a:solidFill>
                  <a:latin typeface="Calibri"/>
                  <a:ea typeface="Calibri"/>
                  <a:cs typeface="Calibri"/>
                  <a:sym typeface="Calibri"/>
                </a:endParaRPr>
              </a:p>
            </p:txBody>
          </p:sp>
        </p:grpSp>
      </p:grpSp>
      <p:grpSp>
        <p:nvGrpSpPr>
          <p:cNvPr id="529" name="Google Shape;529;g1f7e9887d72_3_154"/>
          <p:cNvGrpSpPr/>
          <p:nvPr/>
        </p:nvGrpSpPr>
        <p:grpSpPr>
          <a:xfrm>
            <a:off x="5483494" y="1574973"/>
            <a:ext cx="1591892" cy="2643826"/>
            <a:chOff x="0" y="-18448"/>
            <a:chExt cx="2264104" cy="5013893"/>
          </a:xfrm>
        </p:grpSpPr>
        <p:grpSp>
          <p:nvGrpSpPr>
            <p:cNvPr id="530" name="Google Shape;530;g1f7e9887d72_3_154"/>
            <p:cNvGrpSpPr/>
            <p:nvPr/>
          </p:nvGrpSpPr>
          <p:grpSpPr>
            <a:xfrm>
              <a:off x="0" y="1137247"/>
              <a:ext cx="2264104" cy="3858198"/>
              <a:chOff x="0" y="-9525"/>
              <a:chExt cx="719700" cy="1226421"/>
            </a:xfrm>
          </p:grpSpPr>
          <p:sp>
            <p:nvSpPr>
              <p:cNvPr id="531" name="Google Shape;531;g1f7e9887d72_3_154"/>
              <p:cNvSpPr/>
              <p:nvPr/>
            </p:nvSpPr>
            <p:spPr>
              <a:xfrm>
                <a:off x="0" y="0"/>
                <a:ext cx="719649" cy="1216896"/>
              </a:xfrm>
              <a:custGeom>
                <a:rect b="b" l="l" r="r" t="t"/>
                <a:pathLst>
                  <a:path extrusionOk="0" h="1216896" w="719649">
                    <a:moveTo>
                      <a:pt x="0" y="0"/>
                    </a:moveTo>
                    <a:lnTo>
                      <a:pt x="719649" y="0"/>
                    </a:lnTo>
                    <a:lnTo>
                      <a:pt x="719649" y="1216896"/>
                    </a:lnTo>
                    <a:lnTo>
                      <a:pt x="0" y="1216896"/>
                    </a:lnTo>
                    <a:close/>
                  </a:path>
                </a:pathLst>
              </a:custGeom>
              <a:solidFill>
                <a:srgbClr val="FC6C43">
                  <a:alpha val="40000"/>
                </a:srgbClr>
              </a:solidFill>
              <a:ln>
                <a:noFill/>
              </a:ln>
            </p:spPr>
          </p:sp>
          <p:sp>
            <p:nvSpPr>
              <p:cNvPr id="532" name="Google Shape;532;g1f7e9887d72_3_154"/>
              <p:cNvSpPr txBox="1"/>
              <p:nvPr/>
            </p:nvSpPr>
            <p:spPr>
              <a:xfrm>
                <a:off x="0" y="-9525"/>
                <a:ext cx="719700" cy="1226400"/>
              </a:xfrm>
              <a:prstGeom prst="rect">
                <a:avLst/>
              </a:prstGeom>
              <a:noFill/>
              <a:ln>
                <a:noFill/>
              </a:ln>
            </p:spPr>
            <p:txBody>
              <a:bodyPr anchorCtr="0" anchor="ctr" bIns="35225" lIns="35225" spcFirstLastPara="1" rIns="35225" wrap="square" tIns="35225">
                <a:noAutofit/>
              </a:bodyPr>
              <a:lstStyle/>
              <a:p>
                <a:pPr indent="0" lvl="0" marL="0" marR="0" rtl="0" algn="ctr">
                  <a:lnSpc>
                    <a:spcPct val="80000"/>
                  </a:lnSpc>
                  <a:spcBef>
                    <a:spcPts val="0"/>
                  </a:spcBef>
                  <a:spcAft>
                    <a:spcPts val="0"/>
                  </a:spcAft>
                  <a:buNone/>
                </a:pPr>
                <a:r>
                  <a:t/>
                </a:r>
                <a:endParaRPr b="0" i="0" sz="1500" u="none" cap="none" strike="noStrike">
                  <a:solidFill>
                    <a:schemeClr val="dk1"/>
                  </a:solidFill>
                  <a:latin typeface="Calibri"/>
                  <a:ea typeface="Calibri"/>
                  <a:cs typeface="Calibri"/>
                  <a:sym typeface="Calibri"/>
                </a:endParaRPr>
              </a:p>
            </p:txBody>
          </p:sp>
        </p:grpSp>
        <p:grpSp>
          <p:nvGrpSpPr>
            <p:cNvPr id="533" name="Google Shape;533;g1f7e9887d72_3_154"/>
            <p:cNvGrpSpPr/>
            <p:nvPr/>
          </p:nvGrpSpPr>
          <p:grpSpPr>
            <a:xfrm>
              <a:off x="5306" y="-18448"/>
              <a:ext cx="2258624" cy="1545226"/>
              <a:chOff x="0" y="-9525"/>
              <a:chExt cx="1166163" cy="797824"/>
            </a:xfrm>
          </p:grpSpPr>
          <p:sp>
            <p:nvSpPr>
              <p:cNvPr id="534" name="Google Shape;534;g1f7e9887d72_3_154"/>
              <p:cNvSpPr/>
              <p:nvPr/>
            </p:nvSpPr>
            <p:spPr>
              <a:xfrm>
                <a:off x="0" y="0"/>
                <a:ext cx="1166163" cy="788299"/>
              </a:xfrm>
              <a:custGeom>
                <a:rect b="b" l="l" r="r" t="t"/>
                <a:pathLst>
                  <a:path extrusionOk="0" h="788299" w="1166163">
                    <a:moveTo>
                      <a:pt x="1166163" y="0"/>
                    </a:moveTo>
                    <a:lnTo>
                      <a:pt x="1166163" y="673999"/>
                    </a:lnTo>
                    <a:lnTo>
                      <a:pt x="583081" y="788299"/>
                    </a:lnTo>
                    <a:lnTo>
                      <a:pt x="0" y="673999"/>
                    </a:lnTo>
                    <a:lnTo>
                      <a:pt x="0" y="0"/>
                    </a:lnTo>
                    <a:lnTo>
                      <a:pt x="1166163" y="0"/>
                    </a:lnTo>
                    <a:close/>
                  </a:path>
                </a:pathLst>
              </a:custGeom>
              <a:solidFill>
                <a:srgbClr val="FC6C43"/>
              </a:solidFill>
              <a:ln>
                <a:noFill/>
              </a:ln>
            </p:spPr>
          </p:sp>
          <p:sp>
            <p:nvSpPr>
              <p:cNvPr id="535" name="Google Shape;535;g1f7e9887d72_3_154"/>
              <p:cNvSpPr txBox="1"/>
              <p:nvPr/>
            </p:nvSpPr>
            <p:spPr>
              <a:xfrm>
                <a:off x="0" y="-9525"/>
                <a:ext cx="1166100" cy="683400"/>
              </a:xfrm>
              <a:prstGeom prst="rect">
                <a:avLst/>
              </a:prstGeom>
              <a:noFill/>
              <a:ln>
                <a:noFill/>
              </a:ln>
            </p:spPr>
            <p:txBody>
              <a:bodyPr anchorCtr="0" anchor="ctr" bIns="35225" lIns="35225" spcFirstLastPara="1" rIns="35225" wrap="square" tIns="35225">
                <a:noAutofit/>
              </a:bodyPr>
              <a:lstStyle/>
              <a:p>
                <a:pPr indent="0" lvl="0" marL="0" marR="0" rtl="0" algn="ctr">
                  <a:lnSpc>
                    <a:spcPct val="80000"/>
                  </a:lnSpc>
                  <a:spcBef>
                    <a:spcPts val="0"/>
                  </a:spcBef>
                  <a:spcAft>
                    <a:spcPts val="0"/>
                  </a:spcAft>
                  <a:buNone/>
                </a:pPr>
                <a:r>
                  <a:t/>
                </a:r>
                <a:endParaRPr b="0" i="0" sz="1500" u="none" cap="none" strike="noStrike">
                  <a:solidFill>
                    <a:schemeClr val="dk1"/>
                  </a:solidFill>
                  <a:latin typeface="Calibri"/>
                  <a:ea typeface="Calibri"/>
                  <a:cs typeface="Calibri"/>
                  <a:sym typeface="Calibri"/>
                </a:endParaRPr>
              </a:p>
            </p:txBody>
          </p:sp>
        </p:grpSp>
      </p:grpSp>
      <p:grpSp>
        <p:nvGrpSpPr>
          <p:cNvPr id="536" name="Google Shape;536;g1f7e9887d72_3_154"/>
          <p:cNvGrpSpPr/>
          <p:nvPr/>
        </p:nvGrpSpPr>
        <p:grpSpPr>
          <a:xfrm>
            <a:off x="7190689" y="1574973"/>
            <a:ext cx="1591892" cy="2643826"/>
            <a:chOff x="0" y="-18448"/>
            <a:chExt cx="2264104" cy="5013893"/>
          </a:xfrm>
        </p:grpSpPr>
        <p:grpSp>
          <p:nvGrpSpPr>
            <p:cNvPr id="537" name="Google Shape;537;g1f7e9887d72_3_154"/>
            <p:cNvGrpSpPr/>
            <p:nvPr/>
          </p:nvGrpSpPr>
          <p:grpSpPr>
            <a:xfrm>
              <a:off x="0" y="1137247"/>
              <a:ext cx="2264104" cy="3858198"/>
              <a:chOff x="0" y="-9525"/>
              <a:chExt cx="719700" cy="1226421"/>
            </a:xfrm>
          </p:grpSpPr>
          <p:sp>
            <p:nvSpPr>
              <p:cNvPr id="538" name="Google Shape;538;g1f7e9887d72_3_154"/>
              <p:cNvSpPr/>
              <p:nvPr/>
            </p:nvSpPr>
            <p:spPr>
              <a:xfrm>
                <a:off x="0" y="0"/>
                <a:ext cx="719649" cy="1216896"/>
              </a:xfrm>
              <a:custGeom>
                <a:rect b="b" l="l" r="r" t="t"/>
                <a:pathLst>
                  <a:path extrusionOk="0" h="1216896" w="719649">
                    <a:moveTo>
                      <a:pt x="0" y="0"/>
                    </a:moveTo>
                    <a:lnTo>
                      <a:pt x="719649" y="0"/>
                    </a:lnTo>
                    <a:lnTo>
                      <a:pt x="719649" y="1216896"/>
                    </a:lnTo>
                    <a:lnTo>
                      <a:pt x="0" y="1216896"/>
                    </a:lnTo>
                    <a:close/>
                  </a:path>
                </a:pathLst>
              </a:custGeom>
              <a:solidFill>
                <a:srgbClr val="D9D9D9">
                  <a:alpha val="40000"/>
                </a:srgbClr>
              </a:solidFill>
              <a:ln>
                <a:noFill/>
              </a:ln>
            </p:spPr>
          </p:sp>
          <p:sp>
            <p:nvSpPr>
              <p:cNvPr id="539" name="Google Shape;539;g1f7e9887d72_3_154"/>
              <p:cNvSpPr txBox="1"/>
              <p:nvPr/>
            </p:nvSpPr>
            <p:spPr>
              <a:xfrm>
                <a:off x="0" y="-9525"/>
                <a:ext cx="719700" cy="1226400"/>
              </a:xfrm>
              <a:prstGeom prst="rect">
                <a:avLst/>
              </a:prstGeom>
              <a:noFill/>
              <a:ln>
                <a:noFill/>
              </a:ln>
            </p:spPr>
            <p:txBody>
              <a:bodyPr anchorCtr="0" anchor="ctr" bIns="35225" lIns="35225" spcFirstLastPara="1" rIns="35225" wrap="square" tIns="35225">
                <a:noAutofit/>
              </a:bodyPr>
              <a:lstStyle/>
              <a:p>
                <a:pPr indent="0" lvl="0" marL="0" marR="0" rtl="0" algn="ctr">
                  <a:lnSpc>
                    <a:spcPct val="80000"/>
                  </a:lnSpc>
                  <a:spcBef>
                    <a:spcPts val="0"/>
                  </a:spcBef>
                  <a:spcAft>
                    <a:spcPts val="0"/>
                  </a:spcAft>
                  <a:buNone/>
                </a:pPr>
                <a:r>
                  <a:t/>
                </a:r>
                <a:endParaRPr b="0" i="0" sz="1500" u="none" cap="none" strike="noStrike">
                  <a:solidFill>
                    <a:schemeClr val="dk1"/>
                  </a:solidFill>
                  <a:latin typeface="Calibri"/>
                  <a:ea typeface="Calibri"/>
                  <a:cs typeface="Calibri"/>
                  <a:sym typeface="Calibri"/>
                </a:endParaRPr>
              </a:p>
            </p:txBody>
          </p:sp>
        </p:grpSp>
        <p:grpSp>
          <p:nvGrpSpPr>
            <p:cNvPr id="540" name="Google Shape;540;g1f7e9887d72_3_154"/>
            <p:cNvGrpSpPr/>
            <p:nvPr/>
          </p:nvGrpSpPr>
          <p:grpSpPr>
            <a:xfrm>
              <a:off x="5306" y="-18448"/>
              <a:ext cx="2258624" cy="1545226"/>
              <a:chOff x="0" y="-9525"/>
              <a:chExt cx="1166163" cy="797824"/>
            </a:xfrm>
          </p:grpSpPr>
          <p:sp>
            <p:nvSpPr>
              <p:cNvPr id="541" name="Google Shape;541;g1f7e9887d72_3_154"/>
              <p:cNvSpPr/>
              <p:nvPr/>
            </p:nvSpPr>
            <p:spPr>
              <a:xfrm>
                <a:off x="0" y="0"/>
                <a:ext cx="1166163" cy="788299"/>
              </a:xfrm>
              <a:custGeom>
                <a:rect b="b" l="l" r="r" t="t"/>
                <a:pathLst>
                  <a:path extrusionOk="0" h="788299" w="1166163">
                    <a:moveTo>
                      <a:pt x="1166163" y="0"/>
                    </a:moveTo>
                    <a:lnTo>
                      <a:pt x="1166163" y="673999"/>
                    </a:lnTo>
                    <a:lnTo>
                      <a:pt x="583081" y="788299"/>
                    </a:lnTo>
                    <a:lnTo>
                      <a:pt x="0" y="673999"/>
                    </a:lnTo>
                    <a:lnTo>
                      <a:pt x="0" y="0"/>
                    </a:lnTo>
                    <a:lnTo>
                      <a:pt x="1166163" y="0"/>
                    </a:lnTo>
                    <a:close/>
                  </a:path>
                </a:pathLst>
              </a:custGeom>
              <a:solidFill>
                <a:srgbClr val="B4B1B1"/>
              </a:solidFill>
              <a:ln>
                <a:noFill/>
              </a:ln>
            </p:spPr>
          </p:sp>
          <p:sp>
            <p:nvSpPr>
              <p:cNvPr id="542" name="Google Shape;542;g1f7e9887d72_3_154"/>
              <p:cNvSpPr txBox="1"/>
              <p:nvPr/>
            </p:nvSpPr>
            <p:spPr>
              <a:xfrm>
                <a:off x="0" y="-9525"/>
                <a:ext cx="1166100" cy="683400"/>
              </a:xfrm>
              <a:prstGeom prst="rect">
                <a:avLst/>
              </a:prstGeom>
              <a:noFill/>
              <a:ln>
                <a:noFill/>
              </a:ln>
            </p:spPr>
            <p:txBody>
              <a:bodyPr anchorCtr="0" anchor="ctr" bIns="35225" lIns="35225" spcFirstLastPara="1" rIns="35225" wrap="square" tIns="35225">
                <a:noAutofit/>
              </a:bodyPr>
              <a:lstStyle/>
              <a:p>
                <a:pPr indent="0" lvl="0" marL="0" marR="0" rtl="0" algn="ctr">
                  <a:lnSpc>
                    <a:spcPct val="80000"/>
                  </a:lnSpc>
                  <a:spcBef>
                    <a:spcPts val="0"/>
                  </a:spcBef>
                  <a:spcAft>
                    <a:spcPts val="0"/>
                  </a:spcAft>
                  <a:buNone/>
                </a:pPr>
                <a:r>
                  <a:t/>
                </a:r>
                <a:endParaRPr b="0" i="0" sz="1500" u="none" cap="none" strike="noStrike">
                  <a:solidFill>
                    <a:schemeClr val="dk1"/>
                  </a:solidFill>
                  <a:latin typeface="Calibri"/>
                  <a:ea typeface="Calibri"/>
                  <a:cs typeface="Calibri"/>
                  <a:sym typeface="Calibri"/>
                </a:endParaRPr>
              </a:p>
            </p:txBody>
          </p:sp>
        </p:grpSp>
      </p:grpSp>
      <p:grpSp>
        <p:nvGrpSpPr>
          <p:cNvPr id="543" name="Google Shape;543;g1f7e9887d72_3_154"/>
          <p:cNvGrpSpPr/>
          <p:nvPr/>
        </p:nvGrpSpPr>
        <p:grpSpPr>
          <a:xfrm>
            <a:off x="771437" y="1295234"/>
            <a:ext cx="771916" cy="578957"/>
            <a:chOff x="0" y="0"/>
            <a:chExt cx="812800" cy="812800"/>
          </a:xfrm>
        </p:grpSpPr>
        <p:sp>
          <p:nvSpPr>
            <p:cNvPr id="544" name="Google Shape;544;g1f7e9887d72_3_154"/>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5F1EC"/>
            </a:solidFill>
            <a:ln cap="sq" cmpd="sng" w="28575">
              <a:solidFill>
                <a:srgbClr val="004654"/>
              </a:solidFill>
              <a:prstDash val="solid"/>
              <a:miter lim="8000"/>
              <a:headEnd len="sm" w="sm" type="none"/>
              <a:tailEnd len="sm" w="sm" type="none"/>
            </a:ln>
          </p:spPr>
          <p:txBody>
            <a:bodyPr anchorCtr="0" anchor="ctr" bIns="78575" lIns="78575" spcFirstLastPara="1" rIns="78575" wrap="square" tIns="78575">
              <a:noAutofit/>
            </a:bodyPr>
            <a:lstStyle/>
            <a:p>
              <a:pPr indent="0" lvl="0" marL="0" rtl="0" algn="l">
                <a:spcBef>
                  <a:spcPts val="0"/>
                </a:spcBef>
                <a:spcAft>
                  <a:spcPts val="0"/>
                </a:spcAft>
                <a:buNone/>
              </a:pPr>
              <a:r>
                <a:t/>
              </a:r>
              <a:endParaRPr/>
            </a:p>
          </p:txBody>
        </p:sp>
        <p:sp>
          <p:nvSpPr>
            <p:cNvPr id="545" name="Google Shape;545;g1f7e9887d72_3_154"/>
            <p:cNvSpPr txBox="1"/>
            <p:nvPr/>
          </p:nvSpPr>
          <p:spPr>
            <a:xfrm>
              <a:off x="76200" y="66675"/>
              <a:ext cx="660300" cy="669900"/>
            </a:xfrm>
            <a:prstGeom prst="rect">
              <a:avLst/>
            </a:prstGeom>
            <a:noFill/>
            <a:ln>
              <a:noFill/>
            </a:ln>
          </p:spPr>
          <p:txBody>
            <a:bodyPr anchorCtr="0" anchor="ctr" bIns="43650" lIns="43650" spcFirstLastPara="1" rIns="43650" wrap="square" tIns="43650">
              <a:noAutofit/>
            </a:bodyPr>
            <a:lstStyle/>
            <a:p>
              <a:pPr indent="0" lvl="0" marL="0" marR="0" rtl="0" algn="ctr">
                <a:lnSpc>
                  <a:spcPct val="80000"/>
                </a:lnSpc>
                <a:spcBef>
                  <a:spcPts val="0"/>
                </a:spcBef>
                <a:spcAft>
                  <a:spcPts val="0"/>
                </a:spcAft>
                <a:buNone/>
              </a:pPr>
              <a:r>
                <a:t/>
              </a:r>
              <a:endParaRPr b="0" i="0" sz="1500" u="none" cap="none" strike="noStrike">
                <a:solidFill>
                  <a:schemeClr val="dk1"/>
                </a:solidFill>
                <a:latin typeface="Calibri"/>
                <a:ea typeface="Calibri"/>
                <a:cs typeface="Calibri"/>
                <a:sym typeface="Calibri"/>
              </a:endParaRPr>
            </a:p>
          </p:txBody>
        </p:sp>
      </p:grpSp>
      <p:grpSp>
        <p:nvGrpSpPr>
          <p:cNvPr id="546" name="Google Shape;546;g1f7e9887d72_3_154"/>
          <p:cNvGrpSpPr/>
          <p:nvPr/>
        </p:nvGrpSpPr>
        <p:grpSpPr>
          <a:xfrm>
            <a:off x="2478848" y="1295234"/>
            <a:ext cx="771916" cy="578957"/>
            <a:chOff x="0" y="0"/>
            <a:chExt cx="812800" cy="812800"/>
          </a:xfrm>
        </p:grpSpPr>
        <p:sp>
          <p:nvSpPr>
            <p:cNvPr id="547" name="Google Shape;547;g1f7e9887d72_3_154"/>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5F1EC"/>
            </a:solidFill>
            <a:ln cap="sq" cmpd="sng" w="28575">
              <a:solidFill>
                <a:srgbClr val="2DA994"/>
              </a:solidFill>
              <a:prstDash val="solid"/>
              <a:miter lim="8000"/>
              <a:headEnd len="sm" w="sm" type="none"/>
              <a:tailEnd len="sm" w="sm" type="none"/>
            </a:ln>
          </p:spPr>
          <p:txBody>
            <a:bodyPr anchorCtr="0" anchor="ctr" bIns="78575" lIns="78575" spcFirstLastPara="1" rIns="78575" wrap="square" tIns="78575">
              <a:noAutofit/>
            </a:bodyPr>
            <a:lstStyle/>
            <a:p>
              <a:pPr indent="0" lvl="0" marL="0" rtl="0" algn="l">
                <a:spcBef>
                  <a:spcPts val="0"/>
                </a:spcBef>
                <a:spcAft>
                  <a:spcPts val="0"/>
                </a:spcAft>
                <a:buNone/>
              </a:pPr>
              <a:r>
                <a:t/>
              </a:r>
              <a:endParaRPr/>
            </a:p>
          </p:txBody>
        </p:sp>
        <p:sp>
          <p:nvSpPr>
            <p:cNvPr id="548" name="Google Shape;548;g1f7e9887d72_3_154"/>
            <p:cNvSpPr txBox="1"/>
            <p:nvPr/>
          </p:nvSpPr>
          <p:spPr>
            <a:xfrm>
              <a:off x="76200" y="66675"/>
              <a:ext cx="660300" cy="669900"/>
            </a:xfrm>
            <a:prstGeom prst="rect">
              <a:avLst/>
            </a:prstGeom>
            <a:noFill/>
            <a:ln>
              <a:noFill/>
            </a:ln>
          </p:spPr>
          <p:txBody>
            <a:bodyPr anchorCtr="0" anchor="ctr" bIns="43650" lIns="43650" spcFirstLastPara="1" rIns="43650" wrap="square" tIns="43650">
              <a:noAutofit/>
            </a:bodyPr>
            <a:lstStyle/>
            <a:p>
              <a:pPr indent="0" lvl="0" marL="0" marR="0" rtl="0" algn="ctr">
                <a:lnSpc>
                  <a:spcPct val="80000"/>
                </a:lnSpc>
                <a:spcBef>
                  <a:spcPts val="0"/>
                </a:spcBef>
                <a:spcAft>
                  <a:spcPts val="0"/>
                </a:spcAft>
                <a:buNone/>
              </a:pPr>
              <a:r>
                <a:t/>
              </a:r>
              <a:endParaRPr b="0" i="0" sz="1500" u="none" cap="none" strike="noStrike">
                <a:solidFill>
                  <a:schemeClr val="dk1"/>
                </a:solidFill>
                <a:latin typeface="Calibri"/>
                <a:ea typeface="Calibri"/>
                <a:cs typeface="Calibri"/>
                <a:sym typeface="Calibri"/>
              </a:endParaRPr>
            </a:p>
          </p:txBody>
        </p:sp>
      </p:grpSp>
      <p:grpSp>
        <p:nvGrpSpPr>
          <p:cNvPr id="549" name="Google Shape;549;g1f7e9887d72_3_154"/>
          <p:cNvGrpSpPr/>
          <p:nvPr/>
        </p:nvGrpSpPr>
        <p:grpSpPr>
          <a:xfrm>
            <a:off x="4186043" y="1295234"/>
            <a:ext cx="771916" cy="578957"/>
            <a:chOff x="0" y="0"/>
            <a:chExt cx="812800" cy="812800"/>
          </a:xfrm>
        </p:grpSpPr>
        <p:sp>
          <p:nvSpPr>
            <p:cNvPr id="550" name="Google Shape;550;g1f7e9887d72_3_154"/>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5F1EC"/>
            </a:solidFill>
            <a:ln cap="sq" cmpd="sng" w="28575">
              <a:solidFill>
                <a:srgbClr val="FC6C43"/>
              </a:solidFill>
              <a:prstDash val="solid"/>
              <a:miter lim="8000"/>
              <a:headEnd len="sm" w="sm" type="none"/>
              <a:tailEnd len="sm" w="sm" type="none"/>
            </a:ln>
          </p:spPr>
          <p:txBody>
            <a:bodyPr anchorCtr="0" anchor="ctr" bIns="78575" lIns="78575" spcFirstLastPara="1" rIns="78575" wrap="square" tIns="78575">
              <a:noAutofit/>
            </a:bodyPr>
            <a:lstStyle/>
            <a:p>
              <a:pPr indent="0" lvl="0" marL="0" rtl="0" algn="l">
                <a:spcBef>
                  <a:spcPts val="0"/>
                </a:spcBef>
                <a:spcAft>
                  <a:spcPts val="0"/>
                </a:spcAft>
                <a:buNone/>
              </a:pPr>
              <a:r>
                <a:t/>
              </a:r>
              <a:endParaRPr/>
            </a:p>
          </p:txBody>
        </p:sp>
        <p:sp>
          <p:nvSpPr>
            <p:cNvPr id="551" name="Google Shape;551;g1f7e9887d72_3_154"/>
            <p:cNvSpPr txBox="1"/>
            <p:nvPr/>
          </p:nvSpPr>
          <p:spPr>
            <a:xfrm>
              <a:off x="76200" y="66675"/>
              <a:ext cx="660300" cy="669900"/>
            </a:xfrm>
            <a:prstGeom prst="rect">
              <a:avLst/>
            </a:prstGeom>
            <a:noFill/>
            <a:ln>
              <a:noFill/>
            </a:ln>
          </p:spPr>
          <p:txBody>
            <a:bodyPr anchorCtr="0" anchor="ctr" bIns="43650" lIns="43650" spcFirstLastPara="1" rIns="43650" wrap="square" tIns="43650">
              <a:noAutofit/>
            </a:bodyPr>
            <a:lstStyle/>
            <a:p>
              <a:pPr indent="0" lvl="0" marL="0" marR="0" rtl="0" algn="ctr">
                <a:lnSpc>
                  <a:spcPct val="80000"/>
                </a:lnSpc>
                <a:spcBef>
                  <a:spcPts val="0"/>
                </a:spcBef>
                <a:spcAft>
                  <a:spcPts val="0"/>
                </a:spcAft>
                <a:buNone/>
              </a:pPr>
              <a:r>
                <a:t/>
              </a:r>
              <a:endParaRPr b="0" i="0" sz="1500" u="none" cap="none" strike="noStrike">
                <a:solidFill>
                  <a:schemeClr val="dk1"/>
                </a:solidFill>
                <a:latin typeface="Calibri"/>
                <a:ea typeface="Calibri"/>
                <a:cs typeface="Calibri"/>
                <a:sym typeface="Calibri"/>
              </a:endParaRPr>
            </a:p>
          </p:txBody>
        </p:sp>
      </p:grpSp>
      <p:grpSp>
        <p:nvGrpSpPr>
          <p:cNvPr id="552" name="Google Shape;552;g1f7e9887d72_3_154"/>
          <p:cNvGrpSpPr/>
          <p:nvPr/>
        </p:nvGrpSpPr>
        <p:grpSpPr>
          <a:xfrm>
            <a:off x="5894986" y="1295234"/>
            <a:ext cx="771916" cy="578957"/>
            <a:chOff x="0" y="0"/>
            <a:chExt cx="812800" cy="812800"/>
          </a:xfrm>
        </p:grpSpPr>
        <p:sp>
          <p:nvSpPr>
            <p:cNvPr id="553" name="Google Shape;553;g1f7e9887d72_3_154"/>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5F1EC"/>
            </a:solidFill>
            <a:ln cap="sq" cmpd="sng" w="28575">
              <a:solidFill>
                <a:srgbClr val="FC6C43"/>
              </a:solidFill>
              <a:prstDash val="solid"/>
              <a:miter lim="8000"/>
              <a:headEnd len="sm" w="sm" type="none"/>
              <a:tailEnd len="sm" w="sm" type="none"/>
            </a:ln>
          </p:spPr>
          <p:txBody>
            <a:bodyPr anchorCtr="0" anchor="ctr" bIns="78575" lIns="78575" spcFirstLastPara="1" rIns="78575" wrap="square" tIns="78575">
              <a:noAutofit/>
            </a:bodyPr>
            <a:lstStyle/>
            <a:p>
              <a:pPr indent="0" lvl="0" marL="0" rtl="0" algn="l">
                <a:spcBef>
                  <a:spcPts val="0"/>
                </a:spcBef>
                <a:spcAft>
                  <a:spcPts val="0"/>
                </a:spcAft>
                <a:buNone/>
              </a:pPr>
              <a:r>
                <a:t/>
              </a:r>
              <a:endParaRPr/>
            </a:p>
          </p:txBody>
        </p:sp>
        <p:sp>
          <p:nvSpPr>
            <p:cNvPr id="554" name="Google Shape;554;g1f7e9887d72_3_154"/>
            <p:cNvSpPr txBox="1"/>
            <p:nvPr/>
          </p:nvSpPr>
          <p:spPr>
            <a:xfrm>
              <a:off x="76200" y="66675"/>
              <a:ext cx="660300" cy="669900"/>
            </a:xfrm>
            <a:prstGeom prst="rect">
              <a:avLst/>
            </a:prstGeom>
            <a:noFill/>
            <a:ln>
              <a:noFill/>
            </a:ln>
          </p:spPr>
          <p:txBody>
            <a:bodyPr anchorCtr="0" anchor="ctr" bIns="43650" lIns="43650" spcFirstLastPara="1" rIns="43650" wrap="square" tIns="43650">
              <a:noAutofit/>
            </a:bodyPr>
            <a:lstStyle/>
            <a:p>
              <a:pPr indent="0" lvl="0" marL="0" marR="0" rtl="0" algn="ctr">
                <a:lnSpc>
                  <a:spcPct val="80000"/>
                </a:lnSpc>
                <a:spcBef>
                  <a:spcPts val="0"/>
                </a:spcBef>
                <a:spcAft>
                  <a:spcPts val="0"/>
                </a:spcAft>
                <a:buNone/>
              </a:pPr>
              <a:r>
                <a:t/>
              </a:r>
              <a:endParaRPr b="0" i="0" sz="1500" u="none" cap="none" strike="noStrike">
                <a:solidFill>
                  <a:schemeClr val="dk1"/>
                </a:solidFill>
                <a:latin typeface="Calibri"/>
                <a:ea typeface="Calibri"/>
                <a:cs typeface="Calibri"/>
                <a:sym typeface="Calibri"/>
              </a:endParaRPr>
            </a:p>
          </p:txBody>
        </p:sp>
      </p:grpSp>
      <p:grpSp>
        <p:nvGrpSpPr>
          <p:cNvPr id="555" name="Google Shape;555;g1f7e9887d72_3_154"/>
          <p:cNvGrpSpPr/>
          <p:nvPr/>
        </p:nvGrpSpPr>
        <p:grpSpPr>
          <a:xfrm>
            <a:off x="7602181" y="1295234"/>
            <a:ext cx="771916" cy="578957"/>
            <a:chOff x="0" y="0"/>
            <a:chExt cx="812800" cy="812800"/>
          </a:xfrm>
        </p:grpSpPr>
        <p:sp>
          <p:nvSpPr>
            <p:cNvPr id="556" name="Google Shape;556;g1f7e9887d72_3_154"/>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5F1EC"/>
            </a:solidFill>
            <a:ln cap="sq" cmpd="sng" w="28575">
              <a:solidFill>
                <a:srgbClr val="D9D9D9"/>
              </a:solidFill>
              <a:prstDash val="solid"/>
              <a:miter lim="8000"/>
              <a:headEnd len="sm" w="sm" type="none"/>
              <a:tailEnd len="sm" w="sm" type="none"/>
            </a:ln>
          </p:spPr>
          <p:txBody>
            <a:bodyPr anchorCtr="0" anchor="ctr" bIns="78575" lIns="78575" spcFirstLastPara="1" rIns="78575" wrap="square" tIns="78575">
              <a:noAutofit/>
            </a:bodyPr>
            <a:lstStyle/>
            <a:p>
              <a:pPr indent="0" lvl="0" marL="0" rtl="0" algn="l">
                <a:spcBef>
                  <a:spcPts val="0"/>
                </a:spcBef>
                <a:spcAft>
                  <a:spcPts val="0"/>
                </a:spcAft>
                <a:buNone/>
              </a:pPr>
              <a:r>
                <a:t/>
              </a:r>
              <a:endParaRPr/>
            </a:p>
          </p:txBody>
        </p:sp>
        <p:sp>
          <p:nvSpPr>
            <p:cNvPr id="557" name="Google Shape;557;g1f7e9887d72_3_154"/>
            <p:cNvSpPr txBox="1"/>
            <p:nvPr/>
          </p:nvSpPr>
          <p:spPr>
            <a:xfrm>
              <a:off x="76200" y="66675"/>
              <a:ext cx="660300" cy="669900"/>
            </a:xfrm>
            <a:prstGeom prst="rect">
              <a:avLst/>
            </a:prstGeom>
            <a:noFill/>
            <a:ln>
              <a:noFill/>
            </a:ln>
          </p:spPr>
          <p:txBody>
            <a:bodyPr anchorCtr="0" anchor="ctr" bIns="43650" lIns="43650" spcFirstLastPara="1" rIns="43650" wrap="square" tIns="43650">
              <a:noAutofit/>
            </a:bodyPr>
            <a:lstStyle/>
            <a:p>
              <a:pPr indent="0" lvl="0" marL="0" marR="0" rtl="0" algn="ctr">
                <a:lnSpc>
                  <a:spcPct val="80000"/>
                </a:lnSpc>
                <a:spcBef>
                  <a:spcPts val="0"/>
                </a:spcBef>
                <a:spcAft>
                  <a:spcPts val="0"/>
                </a:spcAft>
                <a:buNone/>
              </a:pPr>
              <a:r>
                <a:t/>
              </a:r>
              <a:endParaRPr b="0" i="0" sz="1500" u="none" cap="none" strike="noStrike">
                <a:solidFill>
                  <a:schemeClr val="dk1"/>
                </a:solidFill>
                <a:latin typeface="Calibri"/>
                <a:ea typeface="Calibri"/>
                <a:cs typeface="Calibri"/>
                <a:sym typeface="Calibri"/>
              </a:endParaRPr>
            </a:p>
          </p:txBody>
        </p:sp>
      </p:grpSp>
      <p:sp>
        <p:nvSpPr>
          <p:cNvPr id="558" name="Google Shape;558;g1f7e9887d72_3_154"/>
          <p:cNvSpPr/>
          <p:nvPr/>
        </p:nvSpPr>
        <p:spPr>
          <a:xfrm>
            <a:off x="927488" y="1412272"/>
            <a:ext cx="459813" cy="344553"/>
          </a:xfrm>
          <a:custGeom>
            <a:rect b="b" l="l" r="r" t="t"/>
            <a:pathLst>
              <a:path extrusionOk="0" h="490467" w="490467">
                <a:moveTo>
                  <a:pt x="0" y="0"/>
                </a:moveTo>
                <a:lnTo>
                  <a:pt x="490467" y="0"/>
                </a:lnTo>
                <a:lnTo>
                  <a:pt x="490467" y="490467"/>
                </a:lnTo>
                <a:lnTo>
                  <a:pt x="0" y="490467"/>
                </a:lnTo>
                <a:lnTo>
                  <a:pt x="0" y="0"/>
                </a:lnTo>
                <a:close/>
              </a:path>
            </a:pathLst>
          </a:custGeom>
          <a:blipFill rotWithShape="1">
            <a:blip r:embed="rId3">
              <a:alphaModFix/>
            </a:blip>
            <a:stretch>
              <a:fillRect b="0" l="0" r="0" t="0"/>
            </a:stretch>
          </a:blipFill>
          <a:ln>
            <a:noFill/>
          </a:ln>
        </p:spPr>
      </p:sp>
      <p:sp>
        <p:nvSpPr>
          <p:cNvPr id="559" name="Google Shape;559;g1f7e9887d72_3_154"/>
          <p:cNvSpPr/>
          <p:nvPr/>
        </p:nvSpPr>
        <p:spPr>
          <a:xfrm>
            <a:off x="2566034" y="1360623"/>
            <a:ext cx="597543" cy="447759"/>
          </a:xfrm>
          <a:custGeom>
            <a:rect b="b" l="l" r="r" t="t"/>
            <a:pathLst>
              <a:path extrusionOk="0" h="637379" w="637379">
                <a:moveTo>
                  <a:pt x="0" y="0"/>
                </a:moveTo>
                <a:lnTo>
                  <a:pt x="637379" y="0"/>
                </a:lnTo>
                <a:lnTo>
                  <a:pt x="637379" y="637379"/>
                </a:lnTo>
                <a:lnTo>
                  <a:pt x="0" y="637379"/>
                </a:lnTo>
                <a:lnTo>
                  <a:pt x="0" y="0"/>
                </a:lnTo>
                <a:close/>
              </a:path>
            </a:pathLst>
          </a:custGeom>
          <a:blipFill rotWithShape="1">
            <a:blip r:embed="rId4">
              <a:alphaModFix/>
            </a:blip>
            <a:stretch>
              <a:fillRect b="0" l="0" r="0" t="0"/>
            </a:stretch>
          </a:blipFill>
          <a:ln>
            <a:noFill/>
          </a:ln>
        </p:spPr>
      </p:sp>
      <p:sp>
        <p:nvSpPr>
          <p:cNvPr id="560" name="Google Shape;560;g1f7e9887d72_3_154"/>
          <p:cNvSpPr/>
          <p:nvPr/>
        </p:nvSpPr>
        <p:spPr>
          <a:xfrm>
            <a:off x="4284267" y="1360623"/>
            <a:ext cx="575899" cy="431540"/>
          </a:xfrm>
          <a:custGeom>
            <a:rect b="b" l="l" r="r" t="t"/>
            <a:pathLst>
              <a:path extrusionOk="0" h="614292" w="614292">
                <a:moveTo>
                  <a:pt x="0" y="0"/>
                </a:moveTo>
                <a:lnTo>
                  <a:pt x="614292" y="0"/>
                </a:lnTo>
                <a:lnTo>
                  <a:pt x="614292" y="614292"/>
                </a:lnTo>
                <a:lnTo>
                  <a:pt x="0" y="614292"/>
                </a:lnTo>
                <a:lnTo>
                  <a:pt x="0" y="0"/>
                </a:lnTo>
                <a:close/>
              </a:path>
            </a:pathLst>
          </a:custGeom>
          <a:blipFill rotWithShape="1">
            <a:blip r:embed="rId5">
              <a:alphaModFix/>
            </a:blip>
            <a:stretch>
              <a:fillRect b="0" l="0" r="0" t="0"/>
            </a:stretch>
          </a:blipFill>
          <a:ln>
            <a:noFill/>
          </a:ln>
        </p:spPr>
      </p:sp>
      <p:sp>
        <p:nvSpPr>
          <p:cNvPr id="561" name="Google Shape;561;g1f7e9887d72_3_154"/>
          <p:cNvSpPr/>
          <p:nvPr/>
        </p:nvSpPr>
        <p:spPr>
          <a:xfrm>
            <a:off x="6026668" y="1436313"/>
            <a:ext cx="505486" cy="280295"/>
          </a:xfrm>
          <a:custGeom>
            <a:rect b="b" l="l" r="r" t="t"/>
            <a:pathLst>
              <a:path extrusionOk="0" h="398997" w="539185">
                <a:moveTo>
                  <a:pt x="0" y="0"/>
                </a:moveTo>
                <a:lnTo>
                  <a:pt x="539185" y="0"/>
                </a:lnTo>
                <a:lnTo>
                  <a:pt x="539185" y="398996"/>
                </a:lnTo>
                <a:lnTo>
                  <a:pt x="0" y="398996"/>
                </a:lnTo>
                <a:lnTo>
                  <a:pt x="0" y="0"/>
                </a:lnTo>
                <a:close/>
              </a:path>
            </a:pathLst>
          </a:custGeom>
          <a:blipFill rotWithShape="1">
            <a:blip r:embed="rId6">
              <a:alphaModFix/>
            </a:blip>
            <a:stretch>
              <a:fillRect b="0" l="0" r="0" t="0"/>
            </a:stretch>
          </a:blipFill>
          <a:ln>
            <a:noFill/>
          </a:ln>
        </p:spPr>
      </p:sp>
      <p:sp>
        <p:nvSpPr>
          <p:cNvPr id="562" name="Google Shape;562;g1f7e9887d72_3_154"/>
          <p:cNvSpPr/>
          <p:nvPr/>
        </p:nvSpPr>
        <p:spPr>
          <a:xfrm>
            <a:off x="7827793" y="1411026"/>
            <a:ext cx="427846" cy="330825"/>
          </a:xfrm>
          <a:custGeom>
            <a:rect b="b" l="l" r="r" t="t"/>
            <a:pathLst>
              <a:path extrusionOk="0" h="470925" w="456369">
                <a:moveTo>
                  <a:pt x="0" y="0"/>
                </a:moveTo>
                <a:lnTo>
                  <a:pt x="456368" y="0"/>
                </a:lnTo>
                <a:lnTo>
                  <a:pt x="456368" y="470925"/>
                </a:lnTo>
                <a:lnTo>
                  <a:pt x="0" y="470925"/>
                </a:lnTo>
                <a:lnTo>
                  <a:pt x="0" y="0"/>
                </a:lnTo>
                <a:close/>
              </a:path>
            </a:pathLst>
          </a:custGeom>
          <a:blipFill rotWithShape="1">
            <a:blip r:embed="rId7">
              <a:alphaModFix/>
            </a:blip>
            <a:stretch>
              <a:fillRect b="0" l="0" r="0" t="0"/>
            </a:stretch>
          </a:blipFill>
          <a:ln>
            <a:noFill/>
          </a:ln>
        </p:spPr>
      </p:sp>
      <p:sp>
        <p:nvSpPr>
          <p:cNvPr id="563" name="Google Shape;563;g1f7e9887d72_3_154"/>
          <p:cNvSpPr txBox="1"/>
          <p:nvPr/>
        </p:nvSpPr>
        <p:spPr>
          <a:xfrm>
            <a:off x="2681756" y="508755"/>
            <a:ext cx="4162500" cy="323100"/>
          </a:xfrm>
          <a:prstGeom prst="rect">
            <a:avLst/>
          </a:prstGeom>
          <a:noFill/>
          <a:ln>
            <a:noFill/>
          </a:ln>
        </p:spPr>
        <p:txBody>
          <a:bodyPr anchorCtr="0" anchor="t" bIns="0" lIns="0" spcFirstLastPara="1" rIns="0" wrap="square" tIns="0">
            <a:spAutoFit/>
          </a:bodyPr>
          <a:lstStyle/>
          <a:p>
            <a:pPr indent="0" lvl="0" marL="0" marR="0" rtl="0" algn="ctr">
              <a:lnSpc>
                <a:spcPct val="120016"/>
              </a:lnSpc>
              <a:spcBef>
                <a:spcPts val="0"/>
              </a:spcBef>
              <a:spcAft>
                <a:spcPts val="0"/>
              </a:spcAft>
              <a:buNone/>
            </a:pPr>
            <a:r>
              <a:rPr b="1" i="0" lang="en" sz="2100" u="none" cap="none" strike="noStrike">
                <a:solidFill>
                  <a:srgbClr val="1F444D"/>
                </a:solidFill>
                <a:latin typeface="Public Sans"/>
                <a:ea typeface="Public Sans"/>
                <a:cs typeface="Public Sans"/>
                <a:sym typeface="Public Sans"/>
              </a:rPr>
              <a:t>MARKETING STRATEGY</a:t>
            </a:r>
            <a:endParaRPr sz="1200"/>
          </a:p>
        </p:txBody>
      </p:sp>
      <p:sp>
        <p:nvSpPr>
          <p:cNvPr id="564" name="Google Shape;564;g1f7e9887d72_3_154"/>
          <p:cNvSpPr txBox="1"/>
          <p:nvPr/>
        </p:nvSpPr>
        <p:spPr>
          <a:xfrm>
            <a:off x="2335427" y="836057"/>
            <a:ext cx="4855200" cy="184800"/>
          </a:xfrm>
          <a:prstGeom prst="rect">
            <a:avLst/>
          </a:prstGeom>
          <a:noFill/>
          <a:ln>
            <a:noFill/>
          </a:ln>
        </p:spPr>
        <p:txBody>
          <a:bodyPr anchorCtr="0" anchor="t" bIns="0" lIns="0" spcFirstLastPara="1" rIns="0" wrap="square" tIns="0">
            <a:spAutoFit/>
          </a:bodyPr>
          <a:lstStyle/>
          <a:p>
            <a:pPr indent="0" lvl="0" marL="0" marR="0" rtl="0" algn="ctr">
              <a:lnSpc>
                <a:spcPct val="120014"/>
              </a:lnSpc>
              <a:spcBef>
                <a:spcPts val="0"/>
              </a:spcBef>
              <a:spcAft>
                <a:spcPts val="0"/>
              </a:spcAft>
              <a:buNone/>
            </a:pPr>
            <a:r>
              <a:rPr b="0" i="0" lang="en" sz="1200" u="none" cap="none" strike="noStrike">
                <a:solidFill>
                  <a:srgbClr val="1F444D"/>
                </a:solidFill>
                <a:latin typeface="Public Sans"/>
                <a:ea typeface="Public Sans"/>
                <a:cs typeface="Public Sans"/>
                <a:sym typeface="Public Sans"/>
              </a:rPr>
              <a:t>MAIN ASPECTS TO ENSURE EFFECTIVENESS</a:t>
            </a:r>
            <a:endParaRPr sz="1200"/>
          </a:p>
        </p:txBody>
      </p:sp>
      <p:sp>
        <p:nvSpPr>
          <p:cNvPr id="565" name="Google Shape;565;g1f7e9887d72_3_154"/>
          <p:cNvSpPr txBox="1"/>
          <p:nvPr/>
        </p:nvSpPr>
        <p:spPr>
          <a:xfrm>
            <a:off x="442536" y="1942024"/>
            <a:ext cx="1429500" cy="3048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1" i="0" lang="en" sz="900" u="none" cap="none" strike="noStrike">
                <a:solidFill>
                  <a:srgbClr val="FFFFFF"/>
                </a:solidFill>
                <a:latin typeface="Public Sans"/>
                <a:ea typeface="Public Sans"/>
                <a:cs typeface="Public Sans"/>
                <a:sym typeface="Public Sans"/>
              </a:rPr>
              <a:t>DEFINE YOUR TARGET AUDIENCE</a:t>
            </a:r>
            <a:endParaRPr sz="1200"/>
          </a:p>
        </p:txBody>
      </p:sp>
      <p:sp>
        <p:nvSpPr>
          <p:cNvPr id="566" name="Google Shape;566;g1f7e9887d72_3_154"/>
          <p:cNvSpPr txBox="1"/>
          <p:nvPr/>
        </p:nvSpPr>
        <p:spPr>
          <a:xfrm>
            <a:off x="2149947" y="1942024"/>
            <a:ext cx="1429500" cy="3048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1" i="0" lang="en" sz="900" u="none" cap="none" strike="noStrike">
                <a:solidFill>
                  <a:srgbClr val="FFFFFF"/>
                </a:solidFill>
                <a:latin typeface="Public Sans"/>
                <a:ea typeface="Public Sans"/>
                <a:cs typeface="Public Sans"/>
                <a:sym typeface="Public Sans"/>
              </a:rPr>
              <a:t>SET CLEAR </a:t>
            </a:r>
            <a:endParaRPr sz="1200"/>
          </a:p>
          <a:p>
            <a:pPr indent="0" lvl="0" marL="0" marR="0" rtl="0" algn="ctr">
              <a:lnSpc>
                <a:spcPct val="120000"/>
              </a:lnSpc>
              <a:spcBef>
                <a:spcPts val="0"/>
              </a:spcBef>
              <a:spcAft>
                <a:spcPts val="0"/>
              </a:spcAft>
              <a:buNone/>
            </a:pPr>
            <a:r>
              <a:rPr b="1" i="0" lang="en" sz="900" u="none" cap="none" strike="noStrike">
                <a:solidFill>
                  <a:srgbClr val="FFFFFF"/>
                </a:solidFill>
                <a:latin typeface="Public Sans"/>
                <a:ea typeface="Public Sans"/>
                <a:cs typeface="Public Sans"/>
                <a:sym typeface="Public Sans"/>
              </a:rPr>
              <a:t>OBJECTIVES</a:t>
            </a:r>
            <a:endParaRPr sz="1200"/>
          </a:p>
        </p:txBody>
      </p:sp>
      <p:sp>
        <p:nvSpPr>
          <p:cNvPr id="567" name="Google Shape;567;g1f7e9887d72_3_154"/>
          <p:cNvSpPr txBox="1"/>
          <p:nvPr/>
        </p:nvSpPr>
        <p:spPr>
          <a:xfrm>
            <a:off x="3782945" y="1867472"/>
            <a:ext cx="1588200" cy="3048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1" i="0" lang="en" sz="900" u="none" cap="none" strike="noStrike">
                <a:solidFill>
                  <a:srgbClr val="FFFFFF"/>
                </a:solidFill>
                <a:latin typeface="Public Sans"/>
                <a:ea typeface="Public Sans"/>
                <a:cs typeface="Public Sans"/>
                <a:sym typeface="Public Sans"/>
              </a:rPr>
              <a:t>DEVELOP A COMPELLING VALUE PROPOSITION</a:t>
            </a:r>
            <a:endParaRPr sz="1200"/>
          </a:p>
        </p:txBody>
      </p:sp>
      <p:sp>
        <p:nvSpPr>
          <p:cNvPr id="568" name="Google Shape;568;g1f7e9887d72_3_154"/>
          <p:cNvSpPr txBox="1"/>
          <p:nvPr/>
        </p:nvSpPr>
        <p:spPr>
          <a:xfrm>
            <a:off x="5564553" y="1942024"/>
            <a:ext cx="1429500" cy="3048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1" i="0" lang="en" sz="900" u="none" cap="none" strike="noStrike">
                <a:solidFill>
                  <a:srgbClr val="FFFFFF"/>
                </a:solidFill>
                <a:latin typeface="Public Sans"/>
                <a:ea typeface="Public Sans"/>
                <a:cs typeface="Public Sans"/>
                <a:sym typeface="Public Sans"/>
              </a:rPr>
              <a:t>CHOOSE APPROPRIATE MARKETING CHANNELS</a:t>
            </a:r>
            <a:endParaRPr sz="1200"/>
          </a:p>
        </p:txBody>
      </p:sp>
      <p:sp>
        <p:nvSpPr>
          <p:cNvPr id="569" name="Google Shape;569;g1f7e9887d72_3_154"/>
          <p:cNvSpPr txBox="1"/>
          <p:nvPr/>
        </p:nvSpPr>
        <p:spPr>
          <a:xfrm>
            <a:off x="7271748" y="1942024"/>
            <a:ext cx="1429500" cy="3048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1" i="0" lang="en" sz="900" u="none" cap="none" strike="noStrike">
                <a:solidFill>
                  <a:srgbClr val="FFFFFF"/>
                </a:solidFill>
                <a:latin typeface="Public Sans"/>
                <a:ea typeface="Public Sans"/>
                <a:cs typeface="Public Sans"/>
                <a:sym typeface="Public Sans"/>
              </a:rPr>
              <a:t>CREATE ENGAGING CONTENT</a:t>
            </a:r>
            <a:endParaRPr sz="1200"/>
          </a:p>
        </p:txBody>
      </p:sp>
      <p:sp>
        <p:nvSpPr>
          <p:cNvPr id="570" name="Google Shape;570;g1f7e9887d72_3_154"/>
          <p:cNvSpPr txBox="1"/>
          <p:nvPr/>
        </p:nvSpPr>
        <p:spPr>
          <a:xfrm>
            <a:off x="442536" y="2565053"/>
            <a:ext cx="1429500" cy="14685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0" i="0" lang="en" sz="900" u="none" cap="none" strike="noStrike">
                <a:solidFill>
                  <a:srgbClr val="000000"/>
                </a:solidFill>
                <a:latin typeface="Public Sans"/>
                <a:ea typeface="Public Sans"/>
                <a:cs typeface="Public Sans"/>
                <a:sym typeface="Public Sans"/>
              </a:rPr>
              <a:t>Customers: curriculum writers, principals, or headmasters</a:t>
            </a:r>
            <a:endParaRPr sz="1200"/>
          </a:p>
          <a:p>
            <a:pPr indent="0" lvl="0" marL="0" marR="0" rtl="0" algn="ctr">
              <a:lnSpc>
                <a:spcPct val="120000"/>
              </a:lnSpc>
              <a:spcBef>
                <a:spcPts val="0"/>
              </a:spcBef>
              <a:spcAft>
                <a:spcPts val="0"/>
              </a:spcAft>
              <a:buNone/>
            </a:pPr>
            <a:r>
              <a:t/>
            </a:r>
            <a:endParaRPr b="0" i="0" sz="900" u="none" cap="none" strike="noStrike">
              <a:solidFill>
                <a:srgbClr val="000000"/>
              </a:solidFill>
              <a:latin typeface="Public Sans"/>
              <a:ea typeface="Public Sans"/>
              <a:cs typeface="Public Sans"/>
              <a:sym typeface="Public Sans"/>
            </a:endParaRPr>
          </a:p>
          <a:p>
            <a:pPr indent="0" lvl="0" marL="0" marR="0" rtl="0" algn="ctr">
              <a:lnSpc>
                <a:spcPct val="120000"/>
              </a:lnSpc>
              <a:spcBef>
                <a:spcPts val="0"/>
              </a:spcBef>
              <a:spcAft>
                <a:spcPts val="0"/>
              </a:spcAft>
              <a:buNone/>
            </a:pPr>
            <a:r>
              <a:rPr b="0" i="0" lang="en" sz="900" u="none" cap="none" strike="noStrike">
                <a:solidFill>
                  <a:srgbClr val="000000"/>
                </a:solidFill>
                <a:latin typeface="Public Sans"/>
                <a:ea typeface="Public Sans"/>
                <a:cs typeface="Public Sans"/>
                <a:sym typeface="Public Sans"/>
              </a:rPr>
              <a:t>Sponsors: Marketing managers, Corporate Relations Engineering or Corporate Relations of  large companies for STEM </a:t>
            </a:r>
            <a:endParaRPr sz="1200"/>
          </a:p>
        </p:txBody>
      </p:sp>
      <p:sp>
        <p:nvSpPr>
          <p:cNvPr id="571" name="Google Shape;571;g1f7e9887d72_3_154"/>
          <p:cNvSpPr txBox="1"/>
          <p:nvPr/>
        </p:nvSpPr>
        <p:spPr>
          <a:xfrm>
            <a:off x="5488875" y="2406275"/>
            <a:ext cx="1563900" cy="1967100"/>
          </a:xfrm>
          <a:prstGeom prst="rect">
            <a:avLst/>
          </a:prstGeom>
          <a:noFill/>
          <a:ln>
            <a:noFill/>
          </a:ln>
        </p:spPr>
        <p:txBody>
          <a:bodyPr anchorCtr="0" anchor="t" bIns="0" lIns="0" spcFirstLastPara="1" rIns="0" wrap="square" tIns="0">
            <a:spAutoFit/>
          </a:bodyPr>
          <a:lstStyle/>
          <a:p>
            <a:pPr indent="-95250" lvl="1" marL="190500" marR="0" rtl="0" algn="ctr">
              <a:lnSpc>
                <a:spcPct val="120000"/>
              </a:lnSpc>
              <a:spcBef>
                <a:spcPts val="0"/>
              </a:spcBef>
              <a:spcAft>
                <a:spcPts val="0"/>
              </a:spcAft>
              <a:buClr>
                <a:srgbClr val="000000"/>
              </a:buClr>
              <a:buSzPts val="900"/>
              <a:buFont typeface="Arial"/>
              <a:buChar char="•"/>
            </a:pPr>
            <a:r>
              <a:rPr b="0" i="0" lang="en" sz="900" u="none" cap="none" strike="noStrike">
                <a:solidFill>
                  <a:srgbClr val="000000"/>
                </a:solidFill>
                <a:latin typeface="Public Sans"/>
                <a:ea typeface="Public Sans"/>
                <a:cs typeface="Public Sans"/>
                <a:sym typeface="Public Sans"/>
              </a:rPr>
              <a:t>Social media </a:t>
            </a:r>
            <a:endParaRPr sz="1200"/>
          </a:p>
          <a:p>
            <a:pPr indent="-95250" lvl="1" marL="190500" marR="0" rtl="0" algn="ctr">
              <a:lnSpc>
                <a:spcPct val="120000"/>
              </a:lnSpc>
              <a:spcBef>
                <a:spcPts val="0"/>
              </a:spcBef>
              <a:spcAft>
                <a:spcPts val="0"/>
              </a:spcAft>
              <a:buClr>
                <a:srgbClr val="000000"/>
              </a:buClr>
              <a:buSzPts val="900"/>
              <a:buFont typeface="Arial"/>
              <a:buChar char="•"/>
            </a:pPr>
            <a:r>
              <a:rPr b="0" i="0" lang="en" sz="900" u="none" cap="none" strike="noStrike">
                <a:solidFill>
                  <a:srgbClr val="000000"/>
                </a:solidFill>
                <a:latin typeface="Public Sans"/>
                <a:ea typeface="Public Sans"/>
                <a:cs typeface="Public Sans"/>
                <a:sym typeface="Public Sans"/>
              </a:rPr>
              <a:t>Educational communities</a:t>
            </a:r>
            <a:endParaRPr sz="1200"/>
          </a:p>
          <a:p>
            <a:pPr indent="-95250" lvl="1" marL="190500" marR="0" rtl="0" algn="ctr">
              <a:lnSpc>
                <a:spcPct val="120000"/>
              </a:lnSpc>
              <a:spcBef>
                <a:spcPts val="0"/>
              </a:spcBef>
              <a:spcAft>
                <a:spcPts val="0"/>
              </a:spcAft>
              <a:buClr>
                <a:srgbClr val="000000"/>
              </a:buClr>
              <a:buSzPts val="900"/>
              <a:buFont typeface="Arial"/>
              <a:buChar char="•"/>
            </a:pPr>
            <a:r>
              <a:rPr b="0" i="0" lang="en" sz="900" u="none" cap="none" strike="noStrike">
                <a:solidFill>
                  <a:srgbClr val="000000"/>
                </a:solidFill>
                <a:latin typeface="Public Sans"/>
                <a:ea typeface="Public Sans"/>
                <a:cs typeface="Public Sans"/>
                <a:sym typeface="Public Sans"/>
              </a:rPr>
              <a:t>Email campaigns</a:t>
            </a:r>
            <a:endParaRPr sz="1200"/>
          </a:p>
          <a:p>
            <a:pPr indent="-95250" lvl="1" marL="190500" marR="0" rtl="0" algn="ctr">
              <a:lnSpc>
                <a:spcPct val="120000"/>
              </a:lnSpc>
              <a:spcBef>
                <a:spcPts val="0"/>
              </a:spcBef>
              <a:spcAft>
                <a:spcPts val="0"/>
              </a:spcAft>
              <a:buClr>
                <a:srgbClr val="000000"/>
              </a:buClr>
              <a:buSzPts val="900"/>
              <a:buFont typeface="Arial"/>
              <a:buChar char="•"/>
            </a:pPr>
            <a:r>
              <a:rPr b="0" i="0" lang="en" sz="900" u="none" cap="none" strike="noStrike">
                <a:solidFill>
                  <a:srgbClr val="000000"/>
                </a:solidFill>
                <a:latin typeface="Public Sans"/>
                <a:ea typeface="Public Sans"/>
                <a:cs typeface="Public Sans"/>
                <a:sym typeface="Public Sans"/>
              </a:rPr>
              <a:t>Educational conferences and trade shows</a:t>
            </a:r>
            <a:endParaRPr sz="1200"/>
          </a:p>
          <a:p>
            <a:pPr indent="-95250" lvl="1" marL="190500" marR="0" rtl="0" algn="ctr">
              <a:lnSpc>
                <a:spcPct val="120000"/>
              </a:lnSpc>
              <a:spcBef>
                <a:spcPts val="0"/>
              </a:spcBef>
              <a:spcAft>
                <a:spcPts val="0"/>
              </a:spcAft>
              <a:buClr>
                <a:srgbClr val="000000"/>
              </a:buClr>
              <a:buSzPts val="900"/>
              <a:buFont typeface="Arial"/>
              <a:buChar char="•"/>
            </a:pPr>
            <a:r>
              <a:rPr b="0" i="0" lang="en" sz="900" u="none" cap="none" strike="noStrike">
                <a:solidFill>
                  <a:srgbClr val="000000"/>
                </a:solidFill>
                <a:latin typeface="Public Sans"/>
                <a:ea typeface="Public Sans"/>
                <a:cs typeface="Public Sans"/>
                <a:sym typeface="Public Sans"/>
              </a:rPr>
              <a:t>Partnering with educational influencers </a:t>
            </a:r>
            <a:endParaRPr sz="1200"/>
          </a:p>
          <a:p>
            <a:pPr indent="-95250" lvl="1" marL="190500" marR="0" rtl="0" algn="ctr">
              <a:lnSpc>
                <a:spcPct val="120000"/>
              </a:lnSpc>
              <a:spcBef>
                <a:spcPts val="0"/>
              </a:spcBef>
              <a:spcAft>
                <a:spcPts val="0"/>
              </a:spcAft>
              <a:buClr>
                <a:srgbClr val="000000"/>
              </a:buClr>
              <a:buSzPts val="900"/>
              <a:buFont typeface="Arial"/>
              <a:buChar char="•"/>
            </a:pPr>
            <a:r>
              <a:rPr b="0" i="0" lang="en" sz="900" u="none" cap="none" strike="noStrike">
                <a:solidFill>
                  <a:srgbClr val="000000"/>
                </a:solidFill>
                <a:latin typeface="Public Sans"/>
                <a:ea typeface="Public Sans"/>
                <a:cs typeface="Public Sans"/>
                <a:sym typeface="Public Sans"/>
              </a:rPr>
              <a:t>Networking with engineering professionals and organizations</a:t>
            </a:r>
            <a:endParaRPr sz="1200"/>
          </a:p>
          <a:p>
            <a:pPr indent="0" lvl="0" marL="0" marR="0" rtl="0" algn="ctr">
              <a:lnSpc>
                <a:spcPct val="120000"/>
              </a:lnSpc>
              <a:spcBef>
                <a:spcPts val="0"/>
              </a:spcBef>
              <a:spcAft>
                <a:spcPts val="0"/>
              </a:spcAft>
              <a:buNone/>
            </a:pPr>
            <a:r>
              <a:t/>
            </a:r>
            <a:endParaRPr b="0" i="0" sz="900" u="none" cap="none" strike="noStrike">
              <a:solidFill>
                <a:srgbClr val="000000"/>
              </a:solidFill>
              <a:latin typeface="Public Sans"/>
              <a:ea typeface="Public Sans"/>
              <a:cs typeface="Public Sans"/>
              <a:sym typeface="Public Sans"/>
            </a:endParaRPr>
          </a:p>
        </p:txBody>
      </p:sp>
      <p:sp>
        <p:nvSpPr>
          <p:cNvPr id="572" name="Google Shape;572;g1f7e9887d72_3_154"/>
          <p:cNvSpPr txBox="1"/>
          <p:nvPr/>
        </p:nvSpPr>
        <p:spPr>
          <a:xfrm>
            <a:off x="7186625" y="2487500"/>
            <a:ext cx="1552500" cy="969600"/>
          </a:xfrm>
          <a:prstGeom prst="rect">
            <a:avLst/>
          </a:prstGeom>
          <a:noFill/>
          <a:ln>
            <a:noFill/>
          </a:ln>
        </p:spPr>
        <p:txBody>
          <a:bodyPr anchorCtr="0" anchor="t" bIns="0" lIns="0" spcFirstLastPara="1" rIns="0" wrap="square" tIns="0">
            <a:spAutoFit/>
          </a:bodyPr>
          <a:lstStyle/>
          <a:p>
            <a:pPr indent="-95250" lvl="1" marL="190500" marR="0" rtl="0" algn="ctr">
              <a:lnSpc>
                <a:spcPct val="120000"/>
              </a:lnSpc>
              <a:spcBef>
                <a:spcPts val="0"/>
              </a:spcBef>
              <a:spcAft>
                <a:spcPts val="0"/>
              </a:spcAft>
              <a:buClr>
                <a:srgbClr val="000000"/>
              </a:buClr>
              <a:buSzPts val="900"/>
              <a:buFont typeface="Arial"/>
              <a:buChar char="•"/>
            </a:pPr>
            <a:r>
              <a:rPr b="0" i="0" lang="en" sz="900" u="none" cap="none" strike="noStrike">
                <a:solidFill>
                  <a:srgbClr val="000000"/>
                </a:solidFill>
                <a:latin typeface="Public Sans"/>
                <a:ea typeface="Public Sans"/>
                <a:cs typeface="Public Sans"/>
                <a:sym typeface="Public Sans"/>
              </a:rPr>
              <a:t>Infographics illustrating concepts</a:t>
            </a:r>
            <a:endParaRPr sz="1200"/>
          </a:p>
          <a:p>
            <a:pPr indent="-95250" lvl="1" marL="190500" marR="0" rtl="0" algn="ctr">
              <a:lnSpc>
                <a:spcPct val="120000"/>
              </a:lnSpc>
              <a:spcBef>
                <a:spcPts val="0"/>
              </a:spcBef>
              <a:spcAft>
                <a:spcPts val="0"/>
              </a:spcAft>
              <a:buClr>
                <a:srgbClr val="000000"/>
              </a:buClr>
              <a:buSzPts val="900"/>
              <a:buFont typeface="Arial"/>
              <a:buChar char="•"/>
            </a:pPr>
            <a:r>
              <a:rPr b="0" i="0" lang="en" sz="900" u="none" cap="none" strike="noStrike">
                <a:solidFill>
                  <a:srgbClr val="000000"/>
                </a:solidFill>
                <a:latin typeface="Public Sans"/>
                <a:ea typeface="Public Sans"/>
                <a:cs typeface="Public Sans"/>
                <a:sym typeface="Public Sans"/>
              </a:rPr>
              <a:t>Short educational videos</a:t>
            </a:r>
            <a:endParaRPr sz="1200"/>
          </a:p>
          <a:p>
            <a:pPr indent="-95250" lvl="1" marL="190500" marR="0" rtl="0" algn="ctr">
              <a:lnSpc>
                <a:spcPct val="120000"/>
              </a:lnSpc>
              <a:spcBef>
                <a:spcPts val="0"/>
              </a:spcBef>
              <a:spcAft>
                <a:spcPts val="0"/>
              </a:spcAft>
              <a:buClr>
                <a:srgbClr val="000000"/>
              </a:buClr>
              <a:buSzPts val="900"/>
              <a:buFont typeface="Arial"/>
              <a:buChar char="•"/>
            </a:pPr>
            <a:r>
              <a:rPr b="0" i="0" lang="en" sz="900" u="none" cap="none" strike="noStrike">
                <a:solidFill>
                  <a:srgbClr val="000000"/>
                </a:solidFill>
                <a:latin typeface="Public Sans"/>
                <a:ea typeface="Public Sans"/>
                <a:cs typeface="Public Sans"/>
                <a:sym typeface="Public Sans"/>
              </a:rPr>
              <a:t>Student testimonials &amp; success stories</a:t>
            </a:r>
            <a:endParaRPr sz="1200"/>
          </a:p>
          <a:p>
            <a:pPr indent="-38100" lvl="1" marL="190500" marR="0" rtl="0" algn="ctr">
              <a:lnSpc>
                <a:spcPct val="120000"/>
              </a:lnSpc>
              <a:spcBef>
                <a:spcPts val="0"/>
              </a:spcBef>
              <a:spcAft>
                <a:spcPts val="0"/>
              </a:spcAft>
              <a:buClr>
                <a:schemeClr val="dk1"/>
              </a:buClr>
              <a:buSzPts val="900"/>
              <a:buFont typeface="Arial"/>
              <a:buNone/>
            </a:pPr>
            <a:r>
              <a:t/>
            </a:r>
            <a:endParaRPr b="0" i="0" sz="900" u="none" cap="none" strike="noStrike">
              <a:solidFill>
                <a:srgbClr val="000000"/>
              </a:solidFill>
              <a:latin typeface="Public Sans"/>
              <a:ea typeface="Public Sans"/>
              <a:cs typeface="Public Sans"/>
              <a:sym typeface="Public Sans"/>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6" name="Shape 576"/>
        <p:cNvGrpSpPr/>
        <p:nvPr/>
      </p:nvGrpSpPr>
      <p:grpSpPr>
        <a:xfrm>
          <a:off x="0" y="0"/>
          <a:ext cx="0" cy="0"/>
          <a:chOff x="0" y="0"/>
          <a:chExt cx="0" cy="0"/>
        </a:xfrm>
      </p:grpSpPr>
      <p:sp>
        <p:nvSpPr>
          <p:cNvPr id="577" name="Google Shape;577;g2cf22d97c15_1_399"/>
          <p:cNvSpPr txBox="1"/>
          <p:nvPr/>
        </p:nvSpPr>
        <p:spPr>
          <a:xfrm>
            <a:off x="260900" y="264925"/>
            <a:ext cx="6926100" cy="1385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600"/>
              <a:t>Hire Interns from UMD Marketing Department</a:t>
            </a:r>
            <a:endParaRPr sz="2600"/>
          </a:p>
          <a:p>
            <a:pPr indent="0" lvl="0" marL="0" rtl="0" algn="l">
              <a:spcBef>
                <a:spcPts val="0"/>
              </a:spcBef>
              <a:spcAft>
                <a:spcPts val="0"/>
              </a:spcAft>
              <a:buNone/>
            </a:pPr>
            <a:r>
              <a:t/>
            </a:r>
            <a:endParaRPr sz="2800"/>
          </a:p>
          <a:p>
            <a:pPr indent="0" lvl="0" marL="0" rtl="0" algn="l">
              <a:spcBef>
                <a:spcPts val="0"/>
              </a:spcBef>
              <a:spcAft>
                <a:spcPts val="0"/>
              </a:spcAft>
              <a:buClr>
                <a:srgbClr val="000000"/>
              </a:buClr>
              <a:buSzPts val="2400"/>
              <a:buFont typeface="Arial"/>
              <a:buNone/>
            </a:pPr>
            <a:r>
              <a:t/>
            </a:r>
            <a:endParaRPr b="1" sz="2400">
              <a:latin typeface="Montserrat"/>
              <a:ea typeface="Montserrat"/>
              <a:cs typeface="Montserrat"/>
              <a:sym typeface="Montserrat"/>
            </a:endParaRPr>
          </a:p>
        </p:txBody>
      </p:sp>
      <p:sp>
        <p:nvSpPr>
          <p:cNvPr id="578" name="Google Shape;578;g2cf22d97c15_1_399"/>
          <p:cNvSpPr txBox="1"/>
          <p:nvPr/>
        </p:nvSpPr>
        <p:spPr>
          <a:xfrm>
            <a:off x="78100" y="1215900"/>
            <a:ext cx="4311000" cy="1554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rgbClr val="222222"/>
                </a:solidFill>
                <a:highlight>
                  <a:srgbClr val="FFFFFF"/>
                </a:highlight>
              </a:rPr>
              <a:t>One-pager requirements:</a:t>
            </a:r>
            <a:endParaRPr b="1" sz="1200">
              <a:solidFill>
                <a:srgbClr val="222222"/>
              </a:solidFill>
              <a:highlight>
                <a:srgbClr val="FFFFFF"/>
              </a:highlight>
            </a:endParaRPr>
          </a:p>
          <a:p>
            <a:pPr indent="0" lvl="0" marL="0" rtl="0" algn="l">
              <a:spcBef>
                <a:spcPts val="0"/>
              </a:spcBef>
              <a:spcAft>
                <a:spcPts val="0"/>
              </a:spcAft>
              <a:buNone/>
            </a:pPr>
            <a:r>
              <a:rPr lang="en" sz="1100">
                <a:solidFill>
                  <a:srgbClr val="222222"/>
                </a:solidFill>
                <a:highlight>
                  <a:srgbClr val="FFFFFF"/>
                </a:highlight>
              </a:rPr>
              <a:t>1.  Company logo</a:t>
            </a:r>
            <a:endParaRPr sz="1100">
              <a:solidFill>
                <a:srgbClr val="222222"/>
              </a:solidFill>
              <a:highlight>
                <a:srgbClr val="FFFFFF"/>
              </a:highlight>
            </a:endParaRPr>
          </a:p>
          <a:p>
            <a:pPr indent="0" lvl="0" marL="0" rtl="0" algn="l">
              <a:spcBef>
                <a:spcPts val="0"/>
              </a:spcBef>
              <a:spcAft>
                <a:spcPts val="0"/>
              </a:spcAft>
              <a:buNone/>
            </a:pPr>
            <a:r>
              <a:rPr lang="en" sz="1100">
                <a:solidFill>
                  <a:srgbClr val="222222"/>
                </a:solidFill>
                <a:highlight>
                  <a:srgbClr val="FFFFFF"/>
                </a:highlight>
              </a:rPr>
              <a:t>2.  Company history/background/HQ location ( 1-2 paragraphs)</a:t>
            </a:r>
            <a:endParaRPr sz="1100">
              <a:solidFill>
                <a:srgbClr val="222222"/>
              </a:solidFill>
              <a:highlight>
                <a:srgbClr val="FFFFFF"/>
              </a:highlight>
            </a:endParaRPr>
          </a:p>
          <a:p>
            <a:pPr indent="0" lvl="0" marL="0" rtl="0" algn="l">
              <a:spcBef>
                <a:spcPts val="0"/>
              </a:spcBef>
              <a:spcAft>
                <a:spcPts val="0"/>
              </a:spcAft>
              <a:buNone/>
            </a:pPr>
            <a:r>
              <a:rPr lang="en" sz="1100">
                <a:solidFill>
                  <a:srgbClr val="222222"/>
                </a:solidFill>
                <a:highlight>
                  <a:srgbClr val="FFFFFF"/>
                </a:highlight>
              </a:rPr>
              <a:t>3.  Job title and responsibilities (one paragraph)</a:t>
            </a:r>
            <a:endParaRPr sz="1100">
              <a:solidFill>
                <a:srgbClr val="222222"/>
              </a:solidFill>
              <a:highlight>
                <a:srgbClr val="FFFFFF"/>
              </a:highlight>
            </a:endParaRPr>
          </a:p>
          <a:p>
            <a:pPr indent="0" lvl="0" marL="0" rtl="0" algn="l">
              <a:spcBef>
                <a:spcPts val="0"/>
              </a:spcBef>
              <a:spcAft>
                <a:spcPts val="0"/>
              </a:spcAft>
              <a:buNone/>
            </a:pPr>
            <a:r>
              <a:rPr lang="en" sz="1100">
                <a:solidFill>
                  <a:srgbClr val="222222"/>
                </a:solidFill>
                <a:highlight>
                  <a:srgbClr val="FFFFFF"/>
                </a:highlight>
              </a:rPr>
              <a:t>4.  Skills you are looking for</a:t>
            </a:r>
            <a:endParaRPr sz="1100">
              <a:solidFill>
                <a:srgbClr val="222222"/>
              </a:solidFill>
              <a:highlight>
                <a:srgbClr val="FFFFFF"/>
              </a:highlight>
            </a:endParaRPr>
          </a:p>
          <a:p>
            <a:pPr indent="0" lvl="0" marL="0" rtl="0" algn="l">
              <a:spcBef>
                <a:spcPts val="0"/>
              </a:spcBef>
              <a:spcAft>
                <a:spcPts val="0"/>
              </a:spcAft>
              <a:buNone/>
            </a:pPr>
            <a:r>
              <a:rPr lang="en" sz="1100">
                <a:solidFill>
                  <a:srgbClr val="222222"/>
                </a:solidFill>
                <a:highlight>
                  <a:srgbClr val="FFFFFF"/>
                </a:highlight>
              </a:rPr>
              <a:t>5.  Virtual, in-person, hybrid</a:t>
            </a:r>
            <a:endParaRPr sz="1100">
              <a:solidFill>
                <a:srgbClr val="222222"/>
              </a:solidFill>
              <a:highlight>
                <a:srgbClr val="FFFFFF"/>
              </a:highlight>
            </a:endParaRPr>
          </a:p>
          <a:p>
            <a:pPr indent="0" lvl="0" marL="0" rtl="0" algn="l">
              <a:spcBef>
                <a:spcPts val="0"/>
              </a:spcBef>
              <a:spcAft>
                <a:spcPts val="0"/>
              </a:spcAft>
              <a:buNone/>
            </a:pPr>
            <a:r>
              <a:rPr lang="en" sz="1100">
                <a:solidFill>
                  <a:srgbClr val="222222"/>
                </a:solidFill>
                <a:highlight>
                  <a:srgbClr val="FFFFFF"/>
                </a:highlight>
              </a:rPr>
              <a:t>6.  Approximate compensation level</a:t>
            </a:r>
            <a:endParaRPr sz="1100">
              <a:solidFill>
                <a:srgbClr val="222222"/>
              </a:solidFill>
              <a:highlight>
                <a:srgbClr val="FFFFFF"/>
              </a:highlight>
            </a:endParaRPr>
          </a:p>
          <a:p>
            <a:pPr indent="0" lvl="0" marL="0" rtl="0" algn="l">
              <a:spcBef>
                <a:spcPts val="0"/>
              </a:spcBef>
              <a:spcAft>
                <a:spcPts val="0"/>
              </a:spcAft>
              <a:buNone/>
            </a:pPr>
            <a:r>
              <a:rPr lang="en" sz="1100">
                <a:solidFill>
                  <a:srgbClr val="222222"/>
                </a:solidFill>
                <a:highlight>
                  <a:srgbClr val="FFFFFF"/>
                </a:highlight>
              </a:rPr>
              <a:t>7.  Contact information for sending resume and cover letter</a:t>
            </a:r>
            <a:endParaRPr sz="1100">
              <a:solidFill>
                <a:srgbClr val="222222"/>
              </a:solidFill>
              <a:highlight>
                <a:srgbClr val="FFFFFF"/>
              </a:highlight>
            </a:endParaRPr>
          </a:p>
        </p:txBody>
      </p:sp>
      <p:sp>
        <p:nvSpPr>
          <p:cNvPr id="579" name="Google Shape;579;g2cf22d97c15_1_399"/>
          <p:cNvSpPr txBox="1"/>
          <p:nvPr/>
        </p:nvSpPr>
        <p:spPr>
          <a:xfrm>
            <a:off x="78100" y="3038725"/>
            <a:ext cx="4645800" cy="908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rgbClr val="222222"/>
                </a:solidFill>
                <a:highlight>
                  <a:srgbClr val="FFFFFF"/>
                </a:highlight>
              </a:rPr>
              <a:t>Contact:</a:t>
            </a:r>
            <a:endParaRPr b="1" sz="1200">
              <a:solidFill>
                <a:srgbClr val="222222"/>
              </a:solidFill>
              <a:highlight>
                <a:srgbClr val="FFFFFF"/>
              </a:highlight>
            </a:endParaRPr>
          </a:p>
          <a:p>
            <a:pPr indent="0" lvl="0" marL="0" rtl="0" algn="l">
              <a:spcBef>
                <a:spcPts val="0"/>
              </a:spcBef>
              <a:spcAft>
                <a:spcPts val="0"/>
              </a:spcAft>
              <a:buNone/>
            </a:pPr>
            <a:r>
              <a:rPr b="1" lang="en" sz="1200">
                <a:solidFill>
                  <a:srgbClr val="222222"/>
                </a:solidFill>
                <a:highlight>
                  <a:srgbClr val="FFFFFF"/>
                </a:highlight>
              </a:rPr>
              <a:t>Mary B. Harms</a:t>
            </a:r>
            <a:endParaRPr b="1" sz="1200">
              <a:solidFill>
                <a:srgbClr val="222222"/>
              </a:solidFill>
              <a:highlight>
                <a:srgbClr val="FFFFFF"/>
              </a:highlight>
            </a:endParaRPr>
          </a:p>
          <a:p>
            <a:pPr indent="0" lvl="0" marL="0" rtl="0" algn="l">
              <a:spcBef>
                <a:spcPts val="0"/>
              </a:spcBef>
              <a:spcAft>
                <a:spcPts val="0"/>
              </a:spcAft>
              <a:buNone/>
            </a:pPr>
            <a:r>
              <a:rPr b="1" lang="en" sz="1100">
                <a:solidFill>
                  <a:srgbClr val="222222"/>
                </a:solidFill>
                <a:highlight>
                  <a:srgbClr val="FFFFFF"/>
                </a:highlight>
              </a:rPr>
              <a:t>Academic Director for Marketing Internships</a:t>
            </a:r>
            <a:endParaRPr b="1" sz="1200">
              <a:solidFill>
                <a:srgbClr val="222222"/>
              </a:solidFill>
              <a:highlight>
                <a:srgbClr val="FFFFFF"/>
              </a:highlight>
            </a:endParaRPr>
          </a:p>
          <a:p>
            <a:pPr indent="0" lvl="0" marL="0" rtl="0" algn="l">
              <a:spcBef>
                <a:spcPts val="0"/>
              </a:spcBef>
              <a:spcAft>
                <a:spcPts val="0"/>
              </a:spcAft>
              <a:buNone/>
            </a:pPr>
            <a:r>
              <a:rPr b="1" lang="en" sz="1200">
                <a:solidFill>
                  <a:srgbClr val="222222"/>
                </a:solidFill>
                <a:highlight>
                  <a:srgbClr val="FFFFFF"/>
                </a:highlight>
              </a:rPr>
              <a:t>mharms@umd.edu</a:t>
            </a:r>
            <a:endParaRPr b="1" sz="1200">
              <a:solidFill>
                <a:srgbClr val="222222"/>
              </a:solidFill>
              <a:highlight>
                <a:srgbClr val="FFFFFF"/>
              </a:highlight>
            </a:endParaRPr>
          </a:p>
        </p:txBody>
      </p:sp>
      <p:pic>
        <p:nvPicPr>
          <p:cNvPr id="580" name="Google Shape;580;g2cf22d97c15_1_399"/>
          <p:cNvPicPr preferRelativeResize="0"/>
          <p:nvPr/>
        </p:nvPicPr>
        <p:blipFill>
          <a:blip r:embed="rId3">
            <a:alphaModFix/>
          </a:blip>
          <a:stretch>
            <a:fillRect/>
          </a:stretch>
        </p:blipFill>
        <p:spPr>
          <a:xfrm>
            <a:off x="6964100" y="1215900"/>
            <a:ext cx="2074223" cy="3188376"/>
          </a:xfrm>
          <a:prstGeom prst="rect">
            <a:avLst/>
          </a:prstGeom>
          <a:noFill/>
          <a:ln cap="flat" cmpd="sng" w="9525">
            <a:solidFill>
              <a:schemeClr val="dk1"/>
            </a:solidFill>
            <a:prstDash val="solid"/>
            <a:round/>
            <a:headEnd len="sm" w="sm" type="none"/>
            <a:tailEnd len="sm" w="sm" type="none"/>
          </a:ln>
        </p:spPr>
      </p:pic>
      <p:pic>
        <p:nvPicPr>
          <p:cNvPr id="581" name="Google Shape;581;g2cf22d97c15_1_399"/>
          <p:cNvPicPr preferRelativeResize="0"/>
          <p:nvPr/>
        </p:nvPicPr>
        <p:blipFill>
          <a:blip r:embed="rId4">
            <a:alphaModFix/>
          </a:blip>
          <a:stretch>
            <a:fillRect/>
          </a:stretch>
        </p:blipFill>
        <p:spPr>
          <a:xfrm>
            <a:off x="4146750" y="1215900"/>
            <a:ext cx="2748299" cy="3188373"/>
          </a:xfrm>
          <a:prstGeom prst="rect">
            <a:avLst/>
          </a:prstGeom>
          <a:noFill/>
          <a:ln cap="flat" cmpd="sng" w="9525">
            <a:solidFill>
              <a:schemeClr val="dk1"/>
            </a:solidFill>
            <a:prstDash val="solid"/>
            <a:round/>
            <a:headEnd len="sm" w="sm" type="none"/>
            <a:tailEnd len="sm" w="sm" type="none"/>
          </a:ln>
        </p:spPr>
      </p:pic>
      <p:sp>
        <p:nvSpPr>
          <p:cNvPr id="582" name="Google Shape;582;g2cf22d97c15_1_39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6" name="Shape 586"/>
        <p:cNvGrpSpPr/>
        <p:nvPr/>
      </p:nvGrpSpPr>
      <p:grpSpPr>
        <a:xfrm>
          <a:off x="0" y="0"/>
          <a:ext cx="0" cy="0"/>
          <a:chOff x="0" y="0"/>
          <a:chExt cx="0" cy="0"/>
        </a:xfrm>
      </p:grpSpPr>
      <p:sp>
        <p:nvSpPr>
          <p:cNvPr id="587" name="Google Shape;587;g2cf22d97c15_1_526"/>
          <p:cNvSpPr txBox="1"/>
          <p:nvPr/>
        </p:nvSpPr>
        <p:spPr>
          <a:xfrm>
            <a:off x="728400" y="195575"/>
            <a:ext cx="24726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rgbClr val="000000"/>
              </a:buClr>
              <a:buSzPts val="2400"/>
              <a:buFont typeface="Arial"/>
              <a:buNone/>
            </a:pPr>
            <a:r>
              <a:rPr b="1" lang="en" sz="2400"/>
              <a:t>Problems our </a:t>
            </a:r>
            <a:endParaRPr b="1" sz="2400"/>
          </a:p>
          <a:p>
            <a:pPr indent="0" lvl="0" marL="0" rtl="0" algn="l">
              <a:spcBef>
                <a:spcPts val="0"/>
              </a:spcBef>
              <a:spcAft>
                <a:spcPts val="0"/>
              </a:spcAft>
              <a:buClr>
                <a:srgbClr val="000000"/>
              </a:buClr>
              <a:buSzPts val="2400"/>
              <a:buFont typeface="Arial"/>
              <a:buNone/>
            </a:pPr>
            <a:r>
              <a:rPr b="1" lang="en" sz="2400"/>
              <a:t>Strategy Faces</a:t>
            </a:r>
            <a:endParaRPr b="1" sz="2400"/>
          </a:p>
          <a:p>
            <a:pPr indent="0" lvl="0" marL="0" rtl="0" algn="l">
              <a:spcBef>
                <a:spcPts val="0"/>
              </a:spcBef>
              <a:spcAft>
                <a:spcPts val="0"/>
              </a:spcAft>
              <a:buClr>
                <a:srgbClr val="000000"/>
              </a:buClr>
              <a:buSzPts val="2400"/>
              <a:buFont typeface="Arial"/>
              <a:buNone/>
            </a:pPr>
            <a:r>
              <a:t/>
            </a:r>
            <a:endParaRPr b="1" sz="2400"/>
          </a:p>
        </p:txBody>
      </p:sp>
      <p:pic>
        <p:nvPicPr>
          <p:cNvPr id="588" name="Google Shape;588;g2cf22d97c15_1_526"/>
          <p:cNvPicPr preferRelativeResize="0"/>
          <p:nvPr/>
        </p:nvPicPr>
        <p:blipFill rotWithShape="1">
          <a:blip r:embed="rId3">
            <a:alphaModFix/>
          </a:blip>
          <a:srcRect b="0" l="0" r="0" t="0"/>
          <a:stretch/>
        </p:blipFill>
        <p:spPr>
          <a:xfrm>
            <a:off x="6749925" y="4454550"/>
            <a:ext cx="2310374" cy="513300"/>
          </a:xfrm>
          <a:prstGeom prst="rect">
            <a:avLst/>
          </a:prstGeom>
          <a:noFill/>
          <a:ln>
            <a:noFill/>
          </a:ln>
        </p:spPr>
      </p:pic>
      <p:sp>
        <p:nvSpPr>
          <p:cNvPr id="589" name="Google Shape;589;g2cf22d97c15_1_526"/>
          <p:cNvSpPr txBox="1"/>
          <p:nvPr>
            <p:ph idx="4294967295" type="body"/>
          </p:nvPr>
        </p:nvSpPr>
        <p:spPr>
          <a:xfrm>
            <a:off x="311725" y="1678325"/>
            <a:ext cx="3306000" cy="8370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95000"/>
              </a:lnSpc>
              <a:spcBef>
                <a:spcPts val="0"/>
              </a:spcBef>
              <a:spcAft>
                <a:spcPts val="0"/>
              </a:spcAft>
              <a:buSzPts val="1000"/>
              <a:buNone/>
            </a:pPr>
            <a:r>
              <a:rPr b="1" lang="en" sz="1100">
                <a:solidFill>
                  <a:srgbClr val="000000"/>
                </a:solidFill>
                <a:latin typeface="Arial"/>
                <a:ea typeface="Arial"/>
                <a:cs typeface="Arial"/>
                <a:sym typeface="Arial"/>
              </a:rPr>
              <a:t>Challenges raising fund for Edtech:</a:t>
            </a:r>
            <a:endParaRPr b="1" sz="1100">
              <a:solidFill>
                <a:srgbClr val="000000"/>
              </a:solidFill>
              <a:latin typeface="Arial"/>
              <a:ea typeface="Arial"/>
              <a:cs typeface="Arial"/>
              <a:sym typeface="Arial"/>
            </a:endParaRPr>
          </a:p>
          <a:p>
            <a:pPr indent="0" lvl="0" marL="0" rtl="0" algn="l">
              <a:lnSpc>
                <a:spcPct val="95000"/>
              </a:lnSpc>
              <a:spcBef>
                <a:spcPts val="0"/>
              </a:spcBef>
              <a:spcAft>
                <a:spcPts val="0"/>
              </a:spcAft>
              <a:buSzPts val="1000"/>
              <a:buNone/>
            </a:pPr>
            <a:r>
              <a:t/>
            </a:r>
            <a:endParaRPr b="1" sz="1100">
              <a:solidFill>
                <a:srgbClr val="000000"/>
              </a:solidFill>
              <a:latin typeface="Arial"/>
              <a:ea typeface="Arial"/>
              <a:cs typeface="Arial"/>
              <a:sym typeface="Arial"/>
            </a:endParaRPr>
          </a:p>
          <a:p>
            <a:pPr indent="-298450" lvl="0" marL="457200" rtl="0" algn="l">
              <a:lnSpc>
                <a:spcPct val="95000"/>
              </a:lnSpc>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Edtech sector is highly competitive</a:t>
            </a:r>
            <a:endParaRPr sz="1100">
              <a:solidFill>
                <a:srgbClr val="000000"/>
              </a:solidFill>
              <a:latin typeface="Arial"/>
              <a:ea typeface="Arial"/>
              <a:cs typeface="Arial"/>
              <a:sym typeface="Arial"/>
            </a:endParaRPr>
          </a:p>
          <a:p>
            <a:pPr indent="-298450" lvl="0" marL="457200" rtl="0" algn="l">
              <a:lnSpc>
                <a:spcPct val="95000"/>
              </a:lnSpc>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Finding sustainable investors is difficult</a:t>
            </a:r>
            <a:r>
              <a:rPr b="1" lang="en" sz="1100">
                <a:solidFill>
                  <a:srgbClr val="000000"/>
                </a:solidFill>
                <a:latin typeface="Arial"/>
                <a:ea typeface="Arial"/>
                <a:cs typeface="Arial"/>
                <a:sym typeface="Arial"/>
              </a:rPr>
              <a:t>.</a:t>
            </a:r>
            <a:endParaRPr b="1" sz="1100">
              <a:solidFill>
                <a:srgbClr val="000000"/>
              </a:solidFill>
              <a:latin typeface="Arial"/>
              <a:ea typeface="Arial"/>
              <a:cs typeface="Arial"/>
              <a:sym typeface="Arial"/>
            </a:endParaRPr>
          </a:p>
          <a:p>
            <a:pPr indent="0" lvl="0" marL="0" rtl="0" algn="l">
              <a:lnSpc>
                <a:spcPct val="95000"/>
              </a:lnSpc>
              <a:spcBef>
                <a:spcPts val="0"/>
              </a:spcBef>
              <a:spcAft>
                <a:spcPts val="0"/>
              </a:spcAft>
              <a:buSzPts val="1000"/>
              <a:buNone/>
            </a:pPr>
            <a:r>
              <a:t/>
            </a:r>
            <a:endParaRPr sz="1100">
              <a:solidFill>
                <a:srgbClr val="000000"/>
              </a:solidFill>
              <a:latin typeface="Arial"/>
              <a:ea typeface="Arial"/>
              <a:cs typeface="Arial"/>
              <a:sym typeface="Arial"/>
            </a:endParaRPr>
          </a:p>
          <a:p>
            <a:pPr indent="0" lvl="0" marL="0" rtl="0" algn="l">
              <a:lnSpc>
                <a:spcPct val="95000"/>
              </a:lnSpc>
              <a:spcBef>
                <a:spcPts val="0"/>
              </a:spcBef>
              <a:spcAft>
                <a:spcPts val="0"/>
              </a:spcAft>
              <a:buSzPts val="1000"/>
              <a:buNone/>
            </a:pPr>
            <a:r>
              <a:t/>
            </a:r>
            <a:endParaRPr b="1" sz="1100">
              <a:solidFill>
                <a:srgbClr val="000000"/>
              </a:solidFill>
              <a:latin typeface="Arial"/>
              <a:ea typeface="Arial"/>
              <a:cs typeface="Arial"/>
              <a:sym typeface="Arial"/>
            </a:endParaRPr>
          </a:p>
          <a:p>
            <a:pPr indent="0" lvl="0" marL="0" rtl="0" algn="l">
              <a:lnSpc>
                <a:spcPct val="95000"/>
              </a:lnSpc>
              <a:spcBef>
                <a:spcPts val="0"/>
              </a:spcBef>
              <a:spcAft>
                <a:spcPts val="0"/>
              </a:spcAft>
              <a:buSzPts val="1000"/>
              <a:buNone/>
            </a:pPr>
            <a:r>
              <a:t/>
            </a:r>
            <a:endParaRPr b="1" sz="1100">
              <a:solidFill>
                <a:srgbClr val="000000"/>
              </a:solidFill>
              <a:latin typeface="Arial"/>
              <a:ea typeface="Arial"/>
              <a:cs typeface="Arial"/>
              <a:sym typeface="Arial"/>
            </a:endParaRPr>
          </a:p>
          <a:p>
            <a:pPr indent="0" lvl="0" marL="0" rtl="0" algn="l">
              <a:lnSpc>
                <a:spcPct val="95000"/>
              </a:lnSpc>
              <a:spcBef>
                <a:spcPts val="0"/>
              </a:spcBef>
              <a:spcAft>
                <a:spcPts val="0"/>
              </a:spcAft>
              <a:buSzPts val="1000"/>
              <a:buNone/>
            </a:pPr>
            <a:r>
              <a:t/>
            </a:r>
            <a:endParaRPr b="1" sz="1100">
              <a:solidFill>
                <a:srgbClr val="000000"/>
              </a:solidFill>
              <a:latin typeface="Arial"/>
              <a:ea typeface="Arial"/>
              <a:cs typeface="Arial"/>
              <a:sym typeface="Arial"/>
            </a:endParaRPr>
          </a:p>
        </p:txBody>
      </p:sp>
      <p:sp>
        <p:nvSpPr>
          <p:cNvPr id="590" name="Google Shape;590;g2cf22d97c15_1_526"/>
          <p:cNvSpPr txBox="1"/>
          <p:nvPr/>
        </p:nvSpPr>
        <p:spPr>
          <a:xfrm>
            <a:off x="4837625" y="380375"/>
            <a:ext cx="25830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rgbClr val="000000"/>
              </a:buClr>
              <a:buSzPts val="2400"/>
              <a:buFont typeface="Arial"/>
              <a:buNone/>
            </a:pPr>
            <a:r>
              <a:rPr b="1" lang="en" sz="2400"/>
              <a:t>Solution / Vision</a:t>
            </a:r>
            <a:endParaRPr b="1" sz="2400"/>
          </a:p>
          <a:p>
            <a:pPr indent="0" lvl="0" marL="0" rtl="0" algn="l">
              <a:spcBef>
                <a:spcPts val="0"/>
              </a:spcBef>
              <a:spcAft>
                <a:spcPts val="0"/>
              </a:spcAft>
              <a:buClr>
                <a:srgbClr val="000000"/>
              </a:buClr>
              <a:buSzPts val="2400"/>
              <a:buFont typeface="Arial"/>
              <a:buNone/>
            </a:pPr>
            <a:r>
              <a:t/>
            </a:r>
            <a:endParaRPr b="1" sz="2400"/>
          </a:p>
        </p:txBody>
      </p:sp>
      <p:sp>
        <p:nvSpPr>
          <p:cNvPr id="591" name="Google Shape;591;g2cf22d97c15_1_526"/>
          <p:cNvSpPr txBox="1"/>
          <p:nvPr>
            <p:ph idx="4294967295" type="body"/>
          </p:nvPr>
        </p:nvSpPr>
        <p:spPr>
          <a:xfrm>
            <a:off x="4476125" y="1200425"/>
            <a:ext cx="3306000" cy="17928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298450" lvl="0" marL="457200" rtl="0" algn="l">
              <a:lnSpc>
                <a:spcPct val="95000"/>
              </a:lnSpc>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Employ direct mail campaigns, online crowdfunding, major donor cultivation, peer-to-peer fundraising, planned giving programs, and donor stewardship initiatives to stand out. </a:t>
            </a:r>
            <a:endParaRPr sz="1100">
              <a:solidFill>
                <a:srgbClr val="000000"/>
              </a:solidFill>
              <a:latin typeface="Arial"/>
              <a:ea typeface="Arial"/>
              <a:cs typeface="Arial"/>
              <a:sym typeface="Arial"/>
            </a:endParaRPr>
          </a:p>
          <a:p>
            <a:pPr indent="-298450" lvl="0" marL="457200" rtl="0" algn="l">
              <a:lnSpc>
                <a:spcPct val="95000"/>
              </a:lnSpc>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Seek funding from various avenues and offer sponsorship opportunities, cause-related marketing campaigns, employee engagement programs, and corporate giving initiatives.</a:t>
            </a:r>
            <a:endParaRPr b="1" sz="1100">
              <a:solidFill>
                <a:srgbClr val="000000"/>
              </a:solidFill>
              <a:latin typeface="Arial"/>
              <a:ea typeface="Arial"/>
              <a:cs typeface="Arial"/>
              <a:sym typeface="Arial"/>
            </a:endParaRPr>
          </a:p>
        </p:txBody>
      </p:sp>
      <p:sp>
        <p:nvSpPr>
          <p:cNvPr id="592" name="Google Shape;592;g2cf22d97c15_1_526"/>
          <p:cNvSpPr/>
          <p:nvPr/>
        </p:nvSpPr>
        <p:spPr>
          <a:xfrm>
            <a:off x="3790713" y="2008175"/>
            <a:ext cx="512400" cy="1773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Lato"/>
              <a:ea typeface="Lato"/>
              <a:cs typeface="Lato"/>
              <a:sym typeface="Lato"/>
            </a:endParaRPr>
          </a:p>
        </p:txBody>
      </p:sp>
      <p:sp>
        <p:nvSpPr>
          <p:cNvPr id="593" name="Google Shape;593;g2cf22d97c15_1_526"/>
          <p:cNvSpPr/>
          <p:nvPr/>
        </p:nvSpPr>
        <p:spPr>
          <a:xfrm>
            <a:off x="3867688" y="3702950"/>
            <a:ext cx="512400" cy="1773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Lato"/>
              <a:ea typeface="Lato"/>
              <a:cs typeface="Lato"/>
              <a:sym typeface="Lato"/>
            </a:endParaRPr>
          </a:p>
        </p:txBody>
      </p:sp>
      <p:sp>
        <p:nvSpPr>
          <p:cNvPr id="594" name="Google Shape;594;g2cf22d97c15_1_526"/>
          <p:cNvSpPr txBox="1"/>
          <p:nvPr>
            <p:ph idx="4294967295" type="body"/>
          </p:nvPr>
        </p:nvSpPr>
        <p:spPr>
          <a:xfrm>
            <a:off x="311725" y="3223100"/>
            <a:ext cx="3306000" cy="11370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normAutofit fontScale="25000" lnSpcReduction="20000"/>
          </a:bodyPr>
          <a:lstStyle/>
          <a:p>
            <a:pPr indent="0" lvl="0" marL="0" rtl="0" algn="l">
              <a:spcBef>
                <a:spcPts val="0"/>
              </a:spcBef>
              <a:spcAft>
                <a:spcPts val="0"/>
              </a:spcAft>
              <a:buSzPct val="90909"/>
              <a:buNone/>
            </a:pPr>
            <a:r>
              <a:rPr b="1" lang="en" sz="4400">
                <a:solidFill>
                  <a:srgbClr val="000000"/>
                </a:solidFill>
                <a:latin typeface="Arial"/>
                <a:ea typeface="Arial"/>
                <a:cs typeface="Arial"/>
                <a:sym typeface="Arial"/>
              </a:rPr>
              <a:t>Industry specific challenges:</a:t>
            </a:r>
            <a:endParaRPr b="1" sz="4400">
              <a:solidFill>
                <a:srgbClr val="000000"/>
              </a:solidFill>
              <a:latin typeface="Arial"/>
              <a:ea typeface="Arial"/>
              <a:cs typeface="Arial"/>
              <a:sym typeface="Arial"/>
            </a:endParaRPr>
          </a:p>
          <a:p>
            <a:pPr indent="0" lvl="0" marL="0" rtl="0" algn="l">
              <a:spcBef>
                <a:spcPts val="0"/>
              </a:spcBef>
              <a:spcAft>
                <a:spcPts val="0"/>
              </a:spcAft>
              <a:buSzPct val="90909"/>
              <a:buNone/>
            </a:pPr>
            <a:r>
              <a:t/>
            </a:r>
            <a:endParaRPr b="1" sz="4400">
              <a:solidFill>
                <a:srgbClr val="000000"/>
              </a:solidFill>
              <a:latin typeface="Arial"/>
              <a:ea typeface="Arial"/>
              <a:cs typeface="Arial"/>
              <a:sym typeface="Arial"/>
            </a:endParaRPr>
          </a:p>
          <a:p>
            <a:pPr indent="-298450" lvl="0" marL="457200" rtl="0" algn="l">
              <a:spcBef>
                <a:spcPts val="0"/>
              </a:spcBef>
              <a:spcAft>
                <a:spcPts val="0"/>
              </a:spcAft>
              <a:buClr>
                <a:srgbClr val="000000"/>
              </a:buClr>
              <a:buSzPct val="100000"/>
              <a:buFont typeface="Arial"/>
              <a:buChar char="●"/>
            </a:pPr>
            <a:r>
              <a:rPr lang="en" sz="4400">
                <a:solidFill>
                  <a:srgbClr val="000000"/>
                </a:solidFill>
                <a:latin typeface="Arial"/>
                <a:ea typeface="Arial"/>
                <a:cs typeface="Arial"/>
                <a:sym typeface="Arial"/>
              </a:rPr>
              <a:t>Developing and maintaining EdTech platforms can be technically complex.</a:t>
            </a:r>
            <a:endParaRPr sz="4400">
              <a:solidFill>
                <a:srgbClr val="000000"/>
              </a:solidFill>
              <a:latin typeface="Arial"/>
              <a:ea typeface="Arial"/>
              <a:cs typeface="Arial"/>
              <a:sym typeface="Arial"/>
            </a:endParaRPr>
          </a:p>
          <a:p>
            <a:pPr indent="-298450" lvl="0" marL="457200" rtl="0" algn="l">
              <a:spcBef>
                <a:spcPts val="0"/>
              </a:spcBef>
              <a:spcAft>
                <a:spcPts val="0"/>
              </a:spcAft>
              <a:buClr>
                <a:srgbClr val="000000"/>
              </a:buClr>
              <a:buSzPct val="100000"/>
              <a:buFont typeface="Arial"/>
              <a:buChar char="●"/>
            </a:pPr>
            <a:r>
              <a:rPr lang="en" sz="4400">
                <a:solidFill>
                  <a:srgbClr val="000000"/>
                </a:solidFill>
                <a:latin typeface="Arial"/>
                <a:ea typeface="Arial"/>
                <a:cs typeface="Arial"/>
                <a:sym typeface="Arial"/>
              </a:rPr>
              <a:t>Integrating Edtech solutions </a:t>
            </a:r>
            <a:r>
              <a:rPr lang="en" sz="4400">
                <a:solidFill>
                  <a:srgbClr val="000000"/>
                </a:solidFill>
                <a:latin typeface="Arial"/>
                <a:ea typeface="Arial"/>
                <a:cs typeface="Arial"/>
                <a:sym typeface="Arial"/>
              </a:rPr>
              <a:t>into</a:t>
            </a:r>
            <a:r>
              <a:rPr lang="en" sz="4400">
                <a:solidFill>
                  <a:srgbClr val="000000"/>
                </a:solidFill>
                <a:latin typeface="Arial"/>
                <a:ea typeface="Arial"/>
                <a:cs typeface="Arial"/>
                <a:sym typeface="Arial"/>
              </a:rPr>
              <a:t> existing educational infrastructure is challenging.</a:t>
            </a:r>
            <a:endParaRPr sz="4400">
              <a:solidFill>
                <a:srgbClr val="000000"/>
              </a:solidFill>
              <a:latin typeface="Arial"/>
              <a:ea typeface="Arial"/>
              <a:cs typeface="Arial"/>
              <a:sym typeface="Arial"/>
            </a:endParaRPr>
          </a:p>
          <a:p>
            <a:pPr indent="0" lvl="0" marL="0" rtl="0" algn="l">
              <a:spcBef>
                <a:spcPts val="0"/>
              </a:spcBef>
              <a:spcAft>
                <a:spcPts val="0"/>
              </a:spcAft>
              <a:buSzPct val="83333"/>
              <a:buNone/>
            </a:pPr>
            <a:r>
              <a:t/>
            </a:r>
            <a:endParaRPr b="1" sz="4800">
              <a:solidFill>
                <a:srgbClr val="000000"/>
              </a:solidFill>
              <a:latin typeface="Arial"/>
              <a:ea typeface="Arial"/>
              <a:cs typeface="Arial"/>
              <a:sym typeface="Arial"/>
            </a:endParaRPr>
          </a:p>
          <a:p>
            <a:pPr indent="0" lvl="0" marL="0" rtl="0" algn="l">
              <a:spcBef>
                <a:spcPts val="0"/>
              </a:spcBef>
              <a:spcAft>
                <a:spcPts val="0"/>
              </a:spcAft>
              <a:buSzPct val="83333"/>
              <a:buNone/>
            </a:pPr>
            <a:r>
              <a:t/>
            </a:r>
            <a:endParaRPr b="1" sz="4800">
              <a:solidFill>
                <a:srgbClr val="000000"/>
              </a:solidFill>
              <a:latin typeface="Arial"/>
              <a:ea typeface="Arial"/>
              <a:cs typeface="Arial"/>
              <a:sym typeface="Arial"/>
            </a:endParaRPr>
          </a:p>
          <a:p>
            <a:pPr indent="0" lvl="0" marL="0" rtl="0" algn="l">
              <a:spcBef>
                <a:spcPts val="0"/>
              </a:spcBef>
              <a:spcAft>
                <a:spcPts val="0"/>
              </a:spcAft>
              <a:buSzPct val="83333"/>
              <a:buNone/>
            </a:pPr>
            <a:r>
              <a:t/>
            </a:r>
            <a:endParaRPr b="1" sz="4800">
              <a:solidFill>
                <a:srgbClr val="000000"/>
              </a:solidFill>
              <a:latin typeface="Arial"/>
              <a:ea typeface="Arial"/>
              <a:cs typeface="Arial"/>
              <a:sym typeface="Arial"/>
            </a:endParaRPr>
          </a:p>
          <a:p>
            <a:pPr indent="0" lvl="0" marL="0" rtl="0" algn="l">
              <a:lnSpc>
                <a:spcPct val="115000"/>
              </a:lnSpc>
              <a:spcBef>
                <a:spcPts val="0"/>
              </a:spcBef>
              <a:spcAft>
                <a:spcPts val="0"/>
              </a:spcAft>
              <a:buSzPct val="83333"/>
              <a:buNone/>
            </a:pPr>
            <a:r>
              <a:t/>
            </a:r>
            <a:endParaRPr b="1" sz="4800">
              <a:solidFill>
                <a:srgbClr val="000000"/>
              </a:solidFill>
              <a:latin typeface="Arial"/>
              <a:ea typeface="Arial"/>
              <a:cs typeface="Arial"/>
              <a:sym typeface="Arial"/>
            </a:endParaRPr>
          </a:p>
          <a:p>
            <a:pPr indent="0" lvl="0" marL="0" rtl="0" algn="l">
              <a:lnSpc>
                <a:spcPct val="115000"/>
              </a:lnSpc>
              <a:spcBef>
                <a:spcPts val="0"/>
              </a:spcBef>
              <a:spcAft>
                <a:spcPts val="0"/>
              </a:spcAft>
              <a:buSzPct val="83333"/>
              <a:buNone/>
            </a:pPr>
            <a:r>
              <a:t/>
            </a:r>
            <a:endParaRPr b="1" sz="4800">
              <a:solidFill>
                <a:srgbClr val="000000"/>
              </a:solidFill>
              <a:latin typeface="Arial"/>
              <a:ea typeface="Arial"/>
              <a:cs typeface="Arial"/>
              <a:sym typeface="Arial"/>
            </a:endParaRPr>
          </a:p>
          <a:p>
            <a:pPr indent="0" lvl="0" marL="0" rtl="0" algn="l">
              <a:lnSpc>
                <a:spcPct val="115000"/>
              </a:lnSpc>
              <a:spcBef>
                <a:spcPts val="0"/>
              </a:spcBef>
              <a:spcAft>
                <a:spcPts val="0"/>
              </a:spcAft>
              <a:buSzPct val="83333"/>
              <a:buNone/>
            </a:pPr>
            <a:r>
              <a:t/>
            </a:r>
            <a:endParaRPr b="1" sz="4800">
              <a:solidFill>
                <a:srgbClr val="000000"/>
              </a:solidFill>
              <a:latin typeface="Arial"/>
              <a:ea typeface="Arial"/>
              <a:cs typeface="Arial"/>
              <a:sym typeface="Arial"/>
            </a:endParaRPr>
          </a:p>
          <a:p>
            <a:pPr indent="0" lvl="0" marL="0" rtl="0" algn="l">
              <a:lnSpc>
                <a:spcPct val="115000"/>
              </a:lnSpc>
              <a:spcBef>
                <a:spcPts val="0"/>
              </a:spcBef>
              <a:spcAft>
                <a:spcPts val="0"/>
              </a:spcAft>
              <a:buSzPct val="83333"/>
              <a:buNone/>
            </a:pPr>
            <a:r>
              <a:t/>
            </a:r>
            <a:endParaRPr b="1" sz="4800">
              <a:solidFill>
                <a:srgbClr val="000000"/>
              </a:solidFill>
              <a:latin typeface="Arial"/>
              <a:ea typeface="Arial"/>
              <a:cs typeface="Arial"/>
              <a:sym typeface="Arial"/>
            </a:endParaRPr>
          </a:p>
        </p:txBody>
      </p:sp>
      <p:sp>
        <p:nvSpPr>
          <p:cNvPr id="595" name="Google Shape;595;g2cf22d97c15_1_526"/>
          <p:cNvSpPr txBox="1"/>
          <p:nvPr>
            <p:ph idx="4294967295" type="body"/>
          </p:nvPr>
        </p:nvSpPr>
        <p:spPr>
          <a:xfrm>
            <a:off x="4476125" y="3302600"/>
            <a:ext cx="3306000" cy="9780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299838" lvl="0" marL="457200" rtl="0" algn="l">
              <a:lnSpc>
                <a:spcPct val="95000"/>
              </a:lnSpc>
              <a:spcBef>
                <a:spcPts val="0"/>
              </a:spcBef>
              <a:spcAft>
                <a:spcPts val="0"/>
              </a:spcAft>
              <a:buClr>
                <a:srgbClr val="000000"/>
              </a:buClr>
              <a:buSzPts val="1122"/>
              <a:buFont typeface="Arial"/>
              <a:buChar char="●"/>
            </a:pPr>
            <a:r>
              <a:rPr lang="en" sz="1121">
                <a:solidFill>
                  <a:srgbClr val="000000"/>
                </a:solidFill>
                <a:latin typeface="Arial"/>
                <a:ea typeface="Arial"/>
                <a:cs typeface="Arial"/>
                <a:sym typeface="Arial"/>
              </a:rPr>
              <a:t>Develop intuitive solutions to simplify complexities for educators and learners.</a:t>
            </a:r>
            <a:endParaRPr sz="1121">
              <a:solidFill>
                <a:srgbClr val="000000"/>
              </a:solidFill>
              <a:latin typeface="Arial"/>
              <a:ea typeface="Arial"/>
              <a:cs typeface="Arial"/>
              <a:sym typeface="Arial"/>
            </a:endParaRPr>
          </a:p>
          <a:p>
            <a:pPr indent="-299838" lvl="0" marL="457200" rtl="0" algn="l">
              <a:lnSpc>
                <a:spcPct val="95000"/>
              </a:lnSpc>
              <a:spcBef>
                <a:spcPts val="0"/>
              </a:spcBef>
              <a:spcAft>
                <a:spcPts val="0"/>
              </a:spcAft>
              <a:buClr>
                <a:srgbClr val="000000"/>
              </a:buClr>
              <a:buSzPts val="1122"/>
              <a:buFont typeface="Arial"/>
              <a:buChar char="●"/>
            </a:pPr>
            <a:r>
              <a:rPr lang="en" sz="1121">
                <a:solidFill>
                  <a:srgbClr val="000000"/>
                </a:solidFill>
                <a:latin typeface="Arial"/>
                <a:ea typeface="Arial"/>
                <a:cs typeface="Arial"/>
                <a:sym typeface="Arial"/>
              </a:rPr>
              <a:t>Collaborate with educational institutions for seamless integration of Edtech solutions into existing infrastructure.</a:t>
            </a:r>
            <a:endParaRPr b="1" sz="4540">
              <a:solidFill>
                <a:srgbClr val="000000"/>
              </a:solidFill>
              <a:latin typeface="Arial"/>
              <a:ea typeface="Arial"/>
              <a:cs typeface="Arial"/>
              <a:sym typeface="Arial"/>
            </a:endParaRPr>
          </a:p>
        </p:txBody>
      </p:sp>
      <p:sp>
        <p:nvSpPr>
          <p:cNvPr id="596" name="Google Shape;596;g2cf22d97c15_1_52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0" name="Shape 600"/>
        <p:cNvGrpSpPr/>
        <p:nvPr/>
      </p:nvGrpSpPr>
      <p:grpSpPr>
        <a:xfrm>
          <a:off x="0" y="0"/>
          <a:ext cx="0" cy="0"/>
          <a:chOff x="0" y="0"/>
          <a:chExt cx="0" cy="0"/>
        </a:xfrm>
      </p:grpSpPr>
      <p:sp>
        <p:nvSpPr>
          <p:cNvPr id="601" name="Google Shape;601;g2cf22d97c15_1_540"/>
          <p:cNvSpPr txBox="1"/>
          <p:nvPr/>
        </p:nvSpPr>
        <p:spPr>
          <a:xfrm>
            <a:off x="728400" y="195575"/>
            <a:ext cx="24726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rgbClr val="000000"/>
              </a:buClr>
              <a:buSzPts val="2400"/>
              <a:buFont typeface="Arial"/>
              <a:buNone/>
            </a:pPr>
            <a:r>
              <a:rPr b="1" lang="en" sz="2400"/>
              <a:t>Problems our </a:t>
            </a:r>
            <a:endParaRPr b="1" sz="2400"/>
          </a:p>
          <a:p>
            <a:pPr indent="0" lvl="0" marL="0" rtl="0" algn="l">
              <a:spcBef>
                <a:spcPts val="0"/>
              </a:spcBef>
              <a:spcAft>
                <a:spcPts val="0"/>
              </a:spcAft>
              <a:buClr>
                <a:srgbClr val="000000"/>
              </a:buClr>
              <a:buSzPts val="2400"/>
              <a:buFont typeface="Arial"/>
              <a:buNone/>
            </a:pPr>
            <a:r>
              <a:rPr b="1" lang="en" sz="2400"/>
              <a:t>Strategy Faces</a:t>
            </a:r>
            <a:endParaRPr b="1" sz="2400"/>
          </a:p>
          <a:p>
            <a:pPr indent="0" lvl="0" marL="0" rtl="0" algn="l">
              <a:spcBef>
                <a:spcPts val="0"/>
              </a:spcBef>
              <a:spcAft>
                <a:spcPts val="0"/>
              </a:spcAft>
              <a:buClr>
                <a:srgbClr val="000000"/>
              </a:buClr>
              <a:buSzPts val="2400"/>
              <a:buFont typeface="Arial"/>
              <a:buNone/>
            </a:pPr>
            <a:r>
              <a:t/>
            </a:r>
            <a:endParaRPr b="1" sz="2400"/>
          </a:p>
        </p:txBody>
      </p:sp>
      <p:pic>
        <p:nvPicPr>
          <p:cNvPr id="602" name="Google Shape;602;g2cf22d97c15_1_540"/>
          <p:cNvPicPr preferRelativeResize="0"/>
          <p:nvPr/>
        </p:nvPicPr>
        <p:blipFill rotWithShape="1">
          <a:blip r:embed="rId3">
            <a:alphaModFix/>
          </a:blip>
          <a:srcRect b="0" l="0" r="0" t="0"/>
          <a:stretch/>
        </p:blipFill>
        <p:spPr>
          <a:xfrm>
            <a:off x="6749925" y="4454550"/>
            <a:ext cx="2310374" cy="513300"/>
          </a:xfrm>
          <a:prstGeom prst="rect">
            <a:avLst/>
          </a:prstGeom>
          <a:noFill/>
          <a:ln>
            <a:noFill/>
          </a:ln>
        </p:spPr>
      </p:pic>
      <p:sp>
        <p:nvSpPr>
          <p:cNvPr id="603" name="Google Shape;603;g2cf22d97c15_1_540"/>
          <p:cNvSpPr txBox="1"/>
          <p:nvPr>
            <p:ph idx="4294967295" type="body"/>
          </p:nvPr>
        </p:nvSpPr>
        <p:spPr>
          <a:xfrm>
            <a:off x="311725" y="1488425"/>
            <a:ext cx="3306000" cy="10833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95000"/>
              </a:lnSpc>
              <a:spcBef>
                <a:spcPts val="0"/>
              </a:spcBef>
              <a:spcAft>
                <a:spcPts val="0"/>
              </a:spcAft>
              <a:buSzPts val="1000"/>
              <a:buNone/>
            </a:pPr>
            <a:r>
              <a:rPr b="1" lang="en" sz="1100">
                <a:solidFill>
                  <a:srgbClr val="000000"/>
                </a:solidFill>
                <a:latin typeface="Arial"/>
                <a:ea typeface="Arial"/>
                <a:cs typeface="Arial"/>
                <a:sym typeface="Arial"/>
              </a:rPr>
              <a:t>E4USA specific challenges:</a:t>
            </a:r>
            <a:endParaRPr b="1" sz="1100">
              <a:solidFill>
                <a:srgbClr val="000000"/>
              </a:solidFill>
              <a:latin typeface="Arial"/>
              <a:ea typeface="Arial"/>
              <a:cs typeface="Arial"/>
              <a:sym typeface="Arial"/>
            </a:endParaRPr>
          </a:p>
          <a:p>
            <a:pPr indent="0" lvl="0" marL="0" rtl="0" algn="l">
              <a:lnSpc>
                <a:spcPct val="95000"/>
              </a:lnSpc>
              <a:spcBef>
                <a:spcPts val="0"/>
              </a:spcBef>
              <a:spcAft>
                <a:spcPts val="0"/>
              </a:spcAft>
              <a:buSzPts val="1000"/>
              <a:buNone/>
            </a:pPr>
            <a:r>
              <a:t/>
            </a:r>
            <a:endParaRPr b="1" sz="1100">
              <a:solidFill>
                <a:srgbClr val="000000"/>
              </a:solidFill>
              <a:latin typeface="Arial"/>
              <a:ea typeface="Arial"/>
              <a:cs typeface="Arial"/>
              <a:sym typeface="Arial"/>
            </a:endParaRPr>
          </a:p>
          <a:p>
            <a:pPr indent="-298450" lvl="0" marL="457200" rtl="0" algn="l">
              <a:lnSpc>
                <a:spcPct val="95000"/>
              </a:lnSpc>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Educating donors about E4USA's mission and impact is challenging</a:t>
            </a:r>
            <a:endParaRPr sz="1100">
              <a:solidFill>
                <a:srgbClr val="000000"/>
              </a:solidFill>
              <a:latin typeface="Arial"/>
              <a:ea typeface="Arial"/>
              <a:cs typeface="Arial"/>
              <a:sym typeface="Arial"/>
            </a:endParaRPr>
          </a:p>
          <a:p>
            <a:pPr indent="-298450" lvl="0" marL="457200" rtl="0" algn="l">
              <a:lnSpc>
                <a:spcPct val="95000"/>
              </a:lnSpc>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Expanding nationwide requires substantial resources and strategic </a:t>
            </a:r>
            <a:r>
              <a:rPr lang="en" sz="1100">
                <a:solidFill>
                  <a:srgbClr val="000000"/>
                </a:solidFill>
                <a:latin typeface="Arial"/>
                <a:ea typeface="Arial"/>
                <a:cs typeface="Arial"/>
                <a:sym typeface="Arial"/>
              </a:rPr>
              <a:t>partnerships </a:t>
            </a:r>
            <a:endParaRPr sz="1100">
              <a:solidFill>
                <a:srgbClr val="000000"/>
              </a:solidFill>
              <a:latin typeface="Arial"/>
              <a:ea typeface="Arial"/>
              <a:cs typeface="Arial"/>
              <a:sym typeface="Arial"/>
            </a:endParaRPr>
          </a:p>
          <a:p>
            <a:pPr indent="0" lvl="0" marL="0" rtl="0" algn="l">
              <a:lnSpc>
                <a:spcPct val="95000"/>
              </a:lnSpc>
              <a:spcBef>
                <a:spcPts val="0"/>
              </a:spcBef>
              <a:spcAft>
                <a:spcPts val="0"/>
              </a:spcAft>
              <a:buSzPts val="1000"/>
              <a:buNone/>
            </a:pPr>
            <a:r>
              <a:t/>
            </a:r>
            <a:endParaRPr b="1" sz="1100">
              <a:solidFill>
                <a:srgbClr val="000000"/>
              </a:solidFill>
              <a:latin typeface="Arial"/>
              <a:ea typeface="Arial"/>
              <a:cs typeface="Arial"/>
              <a:sym typeface="Arial"/>
            </a:endParaRPr>
          </a:p>
        </p:txBody>
      </p:sp>
      <p:sp>
        <p:nvSpPr>
          <p:cNvPr id="604" name="Google Shape;604;g2cf22d97c15_1_540"/>
          <p:cNvSpPr txBox="1"/>
          <p:nvPr/>
        </p:nvSpPr>
        <p:spPr>
          <a:xfrm>
            <a:off x="4837625" y="380375"/>
            <a:ext cx="25830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rgbClr val="000000"/>
              </a:buClr>
              <a:buSzPts val="2400"/>
              <a:buFont typeface="Arial"/>
              <a:buNone/>
            </a:pPr>
            <a:r>
              <a:rPr b="1" lang="en" sz="2400"/>
              <a:t>Solution / Vision</a:t>
            </a:r>
            <a:endParaRPr b="1" sz="2400"/>
          </a:p>
          <a:p>
            <a:pPr indent="0" lvl="0" marL="0" rtl="0" algn="l">
              <a:spcBef>
                <a:spcPts val="0"/>
              </a:spcBef>
              <a:spcAft>
                <a:spcPts val="0"/>
              </a:spcAft>
              <a:buClr>
                <a:srgbClr val="000000"/>
              </a:buClr>
              <a:buSzPts val="2400"/>
              <a:buFont typeface="Arial"/>
              <a:buNone/>
            </a:pPr>
            <a:r>
              <a:t/>
            </a:r>
            <a:endParaRPr b="1" sz="2400"/>
          </a:p>
        </p:txBody>
      </p:sp>
      <p:sp>
        <p:nvSpPr>
          <p:cNvPr id="605" name="Google Shape;605;g2cf22d97c15_1_540"/>
          <p:cNvSpPr txBox="1"/>
          <p:nvPr>
            <p:ph idx="4294967295" type="body"/>
          </p:nvPr>
        </p:nvSpPr>
        <p:spPr>
          <a:xfrm>
            <a:off x="4476125" y="1228925"/>
            <a:ext cx="3306000" cy="16023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298450" lvl="0" marL="457200" rtl="0" algn="l">
              <a:lnSpc>
                <a:spcPct val="95000"/>
              </a:lnSpc>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Launch targeted awareness campaigns to educate potential donors. Utilize storytelling, testimonials, and multimedia content to convey the significance of engineering education for all.</a:t>
            </a:r>
            <a:endParaRPr sz="1100">
              <a:solidFill>
                <a:srgbClr val="000000"/>
              </a:solidFill>
              <a:latin typeface="Arial"/>
              <a:ea typeface="Arial"/>
              <a:cs typeface="Arial"/>
              <a:sym typeface="Arial"/>
            </a:endParaRPr>
          </a:p>
          <a:p>
            <a:pPr indent="-298450" lvl="0" marL="457200" rtl="0" algn="l">
              <a:lnSpc>
                <a:spcPct val="95000"/>
              </a:lnSpc>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Mobilize resources through strategic partnerships with affinities for curriculum writers, principals, or headmasters(AMLE) or engineering affinities(IEEE)</a:t>
            </a:r>
            <a:endParaRPr sz="1100">
              <a:solidFill>
                <a:srgbClr val="000000"/>
              </a:solidFill>
              <a:latin typeface="Arial"/>
              <a:ea typeface="Arial"/>
              <a:cs typeface="Arial"/>
              <a:sym typeface="Arial"/>
            </a:endParaRPr>
          </a:p>
          <a:p>
            <a:pPr indent="0" lvl="0" marL="457200" rtl="0" algn="l">
              <a:lnSpc>
                <a:spcPct val="95000"/>
              </a:lnSpc>
              <a:spcBef>
                <a:spcPts val="0"/>
              </a:spcBef>
              <a:spcAft>
                <a:spcPts val="0"/>
              </a:spcAft>
              <a:buNone/>
            </a:pPr>
            <a:r>
              <a:t/>
            </a:r>
            <a:endParaRPr sz="1100">
              <a:solidFill>
                <a:srgbClr val="000000"/>
              </a:solidFill>
              <a:latin typeface="Arial"/>
              <a:ea typeface="Arial"/>
              <a:cs typeface="Arial"/>
              <a:sym typeface="Arial"/>
            </a:endParaRPr>
          </a:p>
        </p:txBody>
      </p:sp>
      <p:sp>
        <p:nvSpPr>
          <p:cNvPr id="606" name="Google Shape;606;g2cf22d97c15_1_540"/>
          <p:cNvSpPr/>
          <p:nvPr/>
        </p:nvSpPr>
        <p:spPr>
          <a:xfrm>
            <a:off x="3790713" y="1941425"/>
            <a:ext cx="512400" cy="1773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Lato"/>
              <a:ea typeface="Lato"/>
              <a:cs typeface="Lato"/>
              <a:sym typeface="Lato"/>
            </a:endParaRPr>
          </a:p>
        </p:txBody>
      </p:sp>
      <p:sp>
        <p:nvSpPr>
          <p:cNvPr id="607" name="Google Shape;607;g2cf22d97c15_1_540"/>
          <p:cNvSpPr/>
          <p:nvPr/>
        </p:nvSpPr>
        <p:spPr>
          <a:xfrm>
            <a:off x="3858063" y="3658800"/>
            <a:ext cx="512400" cy="1773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Lato"/>
              <a:ea typeface="Lato"/>
              <a:cs typeface="Lato"/>
              <a:sym typeface="Lato"/>
            </a:endParaRPr>
          </a:p>
        </p:txBody>
      </p:sp>
      <p:sp>
        <p:nvSpPr>
          <p:cNvPr id="608" name="Google Shape;608;g2cf22d97c15_1_540"/>
          <p:cNvSpPr txBox="1"/>
          <p:nvPr>
            <p:ph idx="4294967295" type="body"/>
          </p:nvPr>
        </p:nvSpPr>
        <p:spPr>
          <a:xfrm>
            <a:off x="311700" y="3040350"/>
            <a:ext cx="3306000" cy="14142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normAutofit fontScale="25000" lnSpcReduction="20000"/>
          </a:bodyPr>
          <a:lstStyle/>
          <a:p>
            <a:pPr indent="0" lvl="0" marL="0" rtl="0" algn="l">
              <a:spcBef>
                <a:spcPts val="0"/>
              </a:spcBef>
              <a:spcAft>
                <a:spcPts val="0"/>
              </a:spcAft>
              <a:buSzPct val="90909"/>
              <a:buNone/>
            </a:pPr>
            <a:r>
              <a:rPr b="1" lang="en" sz="4400">
                <a:solidFill>
                  <a:srgbClr val="000000"/>
                </a:solidFill>
                <a:latin typeface="Arial"/>
                <a:ea typeface="Arial"/>
                <a:cs typeface="Arial"/>
                <a:sym typeface="Arial"/>
              </a:rPr>
              <a:t>Marketing Challenges:</a:t>
            </a:r>
            <a:endParaRPr b="1" sz="4400">
              <a:solidFill>
                <a:srgbClr val="000000"/>
              </a:solidFill>
              <a:latin typeface="Arial"/>
              <a:ea typeface="Arial"/>
              <a:cs typeface="Arial"/>
              <a:sym typeface="Arial"/>
            </a:endParaRPr>
          </a:p>
          <a:p>
            <a:pPr indent="0" lvl="0" marL="0" rtl="0" algn="l">
              <a:spcBef>
                <a:spcPts val="0"/>
              </a:spcBef>
              <a:spcAft>
                <a:spcPts val="0"/>
              </a:spcAft>
              <a:buSzPct val="90909"/>
              <a:buNone/>
            </a:pPr>
            <a:r>
              <a:t/>
            </a:r>
            <a:endParaRPr b="1" sz="4400">
              <a:solidFill>
                <a:srgbClr val="000000"/>
              </a:solidFill>
              <a:latin typeface="Arial"/>
              <a:ea typeface="Arial"/>
              <a:cs typeface="Arial"/>
              <a:sym typeface="Arial"/>
            </a:endParaRPr>
          </a:p>
          <a:p>
            <a:pPr indent="-298450" lvl="0" marL="457200" rtl="0" algn="l">
              <a:spcBef>
                <a:spcPts val="0"/>
              </a:spcBef>
              <a:spcAft>
                <a:spcPts val="0"/>
              </a:spcAft>
              <a:buClr>
                <a:srgbClr val="000000"/>
              </a:buClr>
              <a:buSzPct val="100000"/>
              <a:buFont typeface="Arial"/>
              <a:buChar char="●"/>
            </a:pPr>
            <a:r>
              <a:rPr lang="en" sz="4400">
                <a:solidFill>
                  <a:srgbClr val="000000"/>
                </a:solidFill>
                <a:latin typeface="Arial"/>
                <a:ea typeface="Arial"/>
                <a:cs typeface="Arial"/>
                <a:sym typeface="Arial"/>
              </a:rPr>
              <a:t>Identifying and reaching the right audience of potential donors and partners can be challenging.</a:t>
            </a:r>
            <a:endParaRPr sz="4400">
              <a:solidFill>
                <a:srgbClr val="000000"/>
              </a:solidFill>
              <a:latin typeface="Arial"/>
              <a:ea typeface="Arial"/>
              <a:cs typeface="Arial"/>
              <a:sym typeface="Arial"/>
            </a:endParaRPr>
          </a:p>
          <a:p>
            <a:pPr indent="-298450" lvl="0" marL="457200" rtl="0" algn="l">
              <a:spcBef>
                <a:spcPts val="0"/>
              </a:spcBef>
              <a:spcAft>
                <a:spcPts val="0"/>
              </a:spcAft>
              <a:buClr>
                <a:srgbClr val="000000"/>
              </a:buClr>
              <a:buSzPct val="100000"/>
              <a:buFont typeface="Arial"/>
              <a:buChar char="●"/>
            </a:pPr>
            <a:r>
              <a:rPr lang="en" sz="4400">
                <a:solidFill>
                  <a:srgbClr val="000000"/>
                </a:solidFill>
                <a:latin typeface="Arial"/>
                <a:ea typeface="Arial"/>
                <a:cs typeface="Arial"/>
                <a:sym typeface="Arial"/>
              </a:rPr>
              <a:t>Capturing and retaining the attention in a crowded digital landscape poses a significant marketing challenge.</a:t>
            </a:r>
            <a:endParaRPr sz="4400">
              <a:solidFill>
                <a:srgbClr val="000000"/>
              </a:solidFill>
              <a:latin typeface="Arial"/>
              <a:ea typeface="Arial"/>
              <a:cs typeface="Arial"/>
              <a:sym typeface="Arial"/>
            </a:endParaRPr>
          </a:p>
          <a:p>
            <a:pPr indent="0" lvl="0" marL="0" rtl="0" algn="l">
              <a:spcBef>
                <a:spcPts val="0"/>
              </a:spcBef>
              <a:spcAft>
                <a:spcPts val="0"/>
              </a:spcAft>
              <a:buSzPct val="90909"/>
              <a:buNone/>
            </a:pPr>
            <a:r>
              <a:t/>
            </a:r>
            <a:endParaRPr b="1" sz="4400">
              <a:solidFill>
                <a:srgbClr val="000000"/>
              </a:solidFill>
              <a:latin typeface="Arial"/>
              <a:ea typeface="Arial"/>
              <a:cs typeface="Arial"/>
              <a:sym typeface="Arial"/>
            </a:endParaRPr>
          </a:p>
          <a:p>
            <a:pPr indent="0" lvl="0" marL="0" rtl="0" algn="l">
              <a:spcBef>
                <a:spcPts val="0"/>
              </a:spcBef>
              <a:spcAft>
                <a:spcPts val="0"/>
              </a:spcAft>
              <a:buSzPct val="83333"/>
              <a:buNone/>
            </a:pPr>
            <a:r>
              <a:t/>
            </a:r>
            <a:endParaRPr b="1" sz="4800">
              <a:solidFill>
                <a:srgbClr val="000000"/>
              </a:solidFill>
              <a:latin typeface="Arial"/>
              <a:ea typeface="Arial"/>
              <a:cs typeface="Arial"/>
              <a:sym typeface="Arial"/>
            </a:endParaRPr>
          </a:p>
          <a:p>
            <a:pPr indent="0" lvl="0" marL="0" rtl="0" algn="l">
              <a:spcBef>
                <a:spcPts val="0"/>
              </a:spcBef>
              <a:spcAft>
                <a:spcPts val="0"/>
              </a:spcAft>
              <a:buSzPct val="83333"/>
              <a:buNone/>
            </a:pPr>
            <a:r>
              <a:t/>
            </a:r>
            <a:endParaRPr b="1" sz="4800">
              <a:solidFill>
                <a:srgbClr val="000000"/>
              </a:solidFill>
              <a:latin typeface="Arial"/>
              <a:ea typeface="Arial"/>
              <a:cs typeface="Arial"/>
              <a:sym typeface="Arial"/>
            </a:endParaRPr>
          </a:p>
          <a:p>
            <a:pPr indent="0" lvl="0" marL="0" rtl="0" algn="l">
              <a:spcBef>
                <a:spcPts val="0"/>
              </a:spcBef>
              <a:spcAft>
                <a:spcPts val="0"/>
              </a:spcAft>
              <a:buSzPct val="83333"/>
              <a:buNone/>
            </a:pPr>
            <a:r>
              <a:t/>
            </a:r>
            <a:endParaRPr b="1" sz="4800">
              <a:solidFill>
                <a:srgbClr val="000000"/>
              </a:solidFill>
              <a:latin typeface="Arial"/>
              <a:ea typeface="Arial"/>
              <a:cs typeface="Arial"/>
              <a:sym typeface="Arial"/>
            </a:endParaRPr>
          </a:p>
          <a:p>
            <a:pPr indent="0" lvl="0" marL="0" rtl="0" algn="l">
              <a:lnSpc>
                <a:spcPct val="115000"/>
              </a:lnSpc>
              <a:spcBef>
                <a:spcPts val="0"/>
              </a:spcBef>
              <a:spcAft>
                <a:spcPts val="0"/>
              </a:spcAft>
              <a:buSzPct val="83333"/>
              <a:buNone/>
            </a:pPr>
            <a:r>
              <a:t/>
            </a:r>
            <a:endParaRPr b="1" sz="4800">
              <a:solidFill>
                <a:srgbClr val="000000"/>
              </a:solidFill>
              <a:latin typeface="Arial"/>
              <a:ea typeface="Arial"/>
              <a:cs typeface="Arial"/>
              <a:sym typeface="Arial"/>
            </a:endParaRPr>
          </a:p>
          <a:p>
            <a:pPr indent="0" lvl="0" marL="0" rtl="0" algn="l">
              <a:lnSpc>
                <a:spcPct val="115000"/>
              </a:lnSpc>
              <a:spcBef>
                <a:spcPts val="0"/>
              </a:spcBef>
              <a:spcAft>
                <a:spcPts val="0"/>
              </a:spcAft>
              <a:buSzPct val="83333"/>
              <a:buNone/>
            </a:pPr>
            <a:r>
              <a:t/>
            </a:r>
            <a:endParaRPr b="1" sz="4800">
              <a:solidFill>
                <a:srgbClr val="000000"/>
              </a:solidFill>
              <a:latin typeface="Arial"/>
              <a:ea typeface="Arial"/>
              <a:cs typeface="Arial"/>
              <a:sym typeface="Arial"/>
            </a:endParaRPr>
          </a:p>
          <a:p>
            <a:pPr indent="0" lvl="0" marL="0" rtl="0" algn="l">
              <a:lnSpc>
                <a:spcPct val="115000"/>
              </a:lnSpc>
              <a:spcBef>
                <a:spcPts val="0"/>
              </a:spcBef>
              <a:spcAft>
                <a:spcPts val="0"/>
              </a:spcAft>
              <a:buSzPct val="83333"/>
              <a:buNone/>
            </a:pPr>
            <a:r>
              <a:t/>
            </a:r>
            <a:endParaRPr b="1" sz="4800">
              <a:solidFill>
                <a:srgbClr val="000000"/>
              </a:solidFill>
              <a:latin typeface="Arial"/>
              <a:ea typeface="Arial"/>
              <a:cs typeface="Arial"/>
              <a:sym typeface="Arial"/>
            </a:endParaRPr>
          </a:p>
          <a:p>
            <a:pPr indent="0" lvl="0" marL="0" rtl="0" algn="l">
              <a:lnSpc>
                <a:spcPct val="115000"/>
              </a:lnSpc>
              <a:spcBef>
                <a:spcPts val="0"/>
              </a:spcBef>
              <a:spcAft>
                <a:spcPts val="0"/>
              </a:spcAft>
              <a:buSzPct val="83333"/>
              <a:buNone/>
            </a:pPr>
            <a:r>
              <a:t/>
            </a:r>
            <a:endParaRPr b="1" sz="4800">
              <a:solidFill>
                <a:srgbClr val="000000"/>
              </a:solidFill>
              <a:latin typeface="Arial"/>
              <a:ea typeface="Arial"/>
              <a:cs typeface="Arial"/>
              <a:sym typeface="Arial"/>
            </a:endParaRPr>
          </a:p>
        </p:txBody>
      </p:sp>
      <p:sp>
        <p:nvSpPr>
          <p:cNvPr id="609" name="Google Shape;609;g2cf22d97c15_1_540"/>
          <p:cNvSpPr txBox="1"/>
          <p:nvPr>
            <p:ph idx="4294967295" type="body"/>
          </p:nvPr>
        </p:nvSpPr>
        <p:spPr>
          <a:xfrm>
            <a:off x="4476125" y="3162300"/>
            <a:ext cx="3306000" cy="11703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298450" lvl="0" marL="457200" rtl="0" algn="l">
              <a:lnSpc>
                <a:spcPct val="95000"/>
              </a:lnSpc>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Detailed Proposal Packet for high schools for marketing along with current cold message strategy. </a:t>
            </a:r>
            <a:endParaRPr sz="1100">
              <a:solidFill>
                <a:srgbClr val="000000"/>
              </a:solidFill>
              <a:latin typeface="Arial"/>
              <a:ea typeface="Arial"/>
              <a:cs typeface="Arial"/>
              <a:sym typeface="Arial"/>
            </a:endParaRPr>
          </a:p>
          <a:p>
            <a:pPr indent="-298450" lvl="0" marL="457200" rtl="0" algn="l">
              <a:lnSpc>
                <a:spcPct val="95000"/>
              </a:lnSpc>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Deploy interactive and engaging content across digital channels like Instagram to capture and retain audience attention. </a:t>
            </a:r>
            <a:endParaRPr b="1" sz="1100">
              <a:solidFill>
                <a:srgbClr val="000000"/>
              </a:solidFill>
              <a:latin typeface="Arial"/>
              <a:ea typeface="Arial"/>
              <a:cs typeface="Arial"/>
              <a:sym typeface="Arial"/>
            </a:endParaRPr>
          </a:p>
        </p:txBody>
      </p:sp>
      <p:sp>
        <p:nvSpPr>
          <p:cNvPr id="610" name="Google Shape;610;g2cf22d97c15_1_54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4" name="Shape 614"/>
        <p:cNvGrpSpPr/>
        <p:nvPr/>
      </p:nvGrpSpPr>
      <p:grpSpPr>
        <a:xfrm>
          <a:off x="0" y="0"/>
          <a:ext cx="0" cy="0"/>
          <a:chOff x="0" y="0"/>
          <a:chExt cx="0" cy="0"/>
        </a:xfrm>
      </p:grpSpPr>
      <p:sp>
        <p:nvSpPr>
          <p:cNvPr id="615" name="Google Shape;615;g2cf22d97c15_1_445"/>
          <p:cNvSpPr txBox="1"/>
          <p:nvPr/>
        </p:nvSpPr>
        <p:spPr>
          <a:xfrm>
            <a:off x="1049825" y="2112175"/>
            <a:ext cx="69261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rgbClr val="000000"/>
              </a:buClr>
              <a:buSzPts val="2400"/>
              <a:buFont typeface="Arial"/>
              <a:buNone/>
            </a:pPr>
            <a:r>
              <a:rPr lang="en" sz="2400"/>
              <a:t>Thank You!</a:t>
            </a:r>
            <a:endParaRPr b="1" sz="2200">
              <a:latin typeface="Montserrat"/>
              <a:ea typeface="Montserrat"/>
              <a:cs typeface="Montserrat"/>
              <a:sym typeface="Montserrat"/>
            </a:endParaRPr>
          </a:p>
        </p:txBody>
      </p:sp>
      <p:sp>
        <p:nvSpPr>
          <p:cNvPr id="616" name="Google Shape;616;g2cf22d97c15_1_44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617" name="Google Shape;617;g2cf22d97c15_1_445"/>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g2cf22d97c15_1_347"/>
          <p:cNvSpPr txBox="1"/>
          <p:nvPr/>
        </p:nvSpPr>
        <p:spPr>
          <a:xfrm>
            <a:off x="270525" y="120600"/>
            <a:ext cx="6522000" cy="554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400"/>
              <a:buFont typeface="Arial"/>
              <a:buNone/>
            </a:pPr>
            <a:r>
              <a:rPr b="1" lang="en" sz="2400"/>
              <a:t>Evolution and Importance of Engineering</a:t>
            </a:r>
            <a:endParaRPr b="1" i="0" sz="2400" u="none" cap="none" strike="noStrike">
              <a:solidFill>
                <a:srgbClr val="000000"/>
              </a:solidFill>
            </a:endParaRPr>
          </a:p>
        </p:txBody>
      </p:sp>
      <p:sp>
        <p:nvSpPr>
          <p:cNvPr id="216" name="Google Shape;216;g2cf22d97c15_1_347"/>
          <p:cNvSpPr txBox="1"/>
          <p:nvPr>
            <p:ph idx="4294967295" type="body"/>
          </p:nvPr>
        </p:nvSpPr>
        <p:spPr>
          <a:xfrm>
            <a:off x="354050" y="1839150"/>
            <a:ext cx="5158800" cy="14652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Clr>
                <a:schemeClr val="dk1"/>
              </a:buClr>
              <a:buSzPts val="1200"/>
              <a:buFont typeface="Times New Roman"/>
              <a:buChar char="●"/>
            </a:pPr>
            <a:r>
              <a:rPr b="1" lang="en" sz="1200">
                <a:solidFill>
                  <a:schemeClr val="dk1"/>
                </a:solidFill>
                <a:latin typeface="Arial"/>
                <a:ea typeface="Arial"/>
                <a:cs typeface="Arial"/>
                <a:sym typeface="Arial"/>
              </a:rPr>
              <a:t>Historical Evolution:</a:t>
            </a:r>
            <a:r>
              <a:rPr lang="en" sz="1200">
                <a:solidFill>
                  <a:schemeClr val="dk1"/>
                </a:solidFill>
                <a:latin typeface="Arial"/>
                <a:ea typeface="Arial"/>
                <a:cs typeface="Arial"/>
                <a:sym typeface="Arial"/>
              </a:rPr>
              <a:t> From ancient architectural feats to modern interdisciplinary domains including computer science, biotechnology, and materials science.</a:t>
            </a:r>
            <a:endParaRPr sz="1200">
              <a:solidFill>
                <a:schemeClr val="dk1"/>
              </a:solidFill>
              <a:latin typeface="Arial"/>
              <a:ea typeface="Arial"/>
              <a:cs typeface="Arial"/>
              <a:sym typeface="Arial"/>
            </a:endParaRPr>
          </a:p>
          <a:p>
            <a:pPr indent="0" lvl="0" marL="914400" rtl="0" algn="l">
              <a:lnSpc>
                <a:spcPct val="115000"/>
              </a:lnSpc>
              <a:spcBef>
                <a:spcPts val="0"/>
              </a:spcBef>
              <a:spcAft>
                <a:spcPts val="0"/>
              </a:spcAft>
              <a:buNone/>
            </a:pPr>
            <a:r>
              <a:t/>
            </a:r>
            <a:endParaRPr sz="1200">
              <a:solidFill>
                <a:schemeClr val="dk1"/>
              </a:solidFill>
              <a:latin typeface="Arial"/>
              <a:ea typeface="Arial"/>
              <a:cs typeface="Arial"/>
              <a:sym typeface="Arial"/>
            </a:endParaRPr>
          </a:p>
          <a:p>
            <a:pPr indent="-304800" lvl="0" marL="457200" rtl="0" algn="l">
              <a:lnSpc>
                <a:spcPct val="115000"/>
              </a:lnSpc>
              <a:spcBef>
                <a:spcPts val="0"/>
              </a:spcBef>
              <a:spcAft>
                <a:spcPts val="0"/>
              </a:spcAft>
              <a:buClr>
                <a:schemeClr val="dk1"/>
              </a:buClr>
              <a:buSzPts val="1200"/>
              <a:buFont typeface="Times New Roman"/>
              <a:buChar char="●"/>
            </a:pPr>
            <a:r>
              <a:rPr b="1" lang="en" sz="1200">
                <a:solidFill>
                  <a:schemeClr val="dk1"/>
                </a:solidFill>
                <a:latin typeface="Arial"/>
                <a:ea typeface="Arial"/>
                <a:cs typeface="Arial"/>
                <a:sym typeface="Arial"/>
              </a:rPr>
              <a:t>Vital Role:</a:t>
            </a:r>
            <a:r>
              <a:rPr lang="en" sz="1200">
                <a:solidFill>
                  <a:schemeClr val="dk1"/>
                </a:solidFill>
                <a:latin typeface="Arial"/>
                <a:ea typeface="Arial"/>
                <a:cs typeface="Arial"/>
                <a:sym typeface="Arial"/>
              </a:rPr>
              <a:t> Crucial in every industry—healthcare, transportation, AI, cybersecurity—driving innovation and economic growth.</a:t>
            </a:r>
            <a:endParaRPr sz="1200">
              <a:solidFill>
                <a:schemeClr val="dk1"/>
              </a:solidFill>
              <a:latin typeface="Arial"/>
              <a:ea typeface="Arial"/>
              <a:cs typeface="Arial"/>
              <a:sym typeface="Arial"/>
            </a:endParaRPr>
          </a:p>
        </p:txBody>
      </p:sp>
      <p:pic>
        <p:nvPicPr>
          <p:cNvPr id="217" name="Google Shape;217;g2cf22d97c15_1_347"/>
          <p:cNvPicPr preferRelativeResize="0"/>
          <p:nvPr/>
        </p:nvPicPr>
        <p:blipFill rotWithShape="1">
          <a:blip r:embed="rId3">
            <a:alphaModFix/>
          </a:blip>
          <a:srcRect b="0" l="0" r="0" t="0"/>
          <a:stretch/>
        </p:blipFill>
        <p:spPr>
          <a:xfrm>
            <a:off x="5901901" y="3710675"/>
            <a:ext cx="2932874" cy="651600"/>
          </a:xfrm>
          <a:prstGeom prst="rect">
            <a:avLst/>
          </a:prstGeom>
          <a:noFill/>
          <a:ln>
            <a:noFill/>
          </a:ln>
        </p:spPr>
      </p:pic>
      <p:pic>
        <p:nvPicPr>
          <p:cNvPr id="218" name="Google Shape;218;g2cf22d97c15_1_347"/>
          <p:cNvPicPr preferRelativeResize="0"/>
          <p:nvPr/>
        </p:nvPicPr>
        <p:blipFill rotWithShape="1">
          <a:blip r:embed="rId4">
            <a:alphaModFix/>
          </a:blip>
          <a:srcRect b="0" l="0" r="0" t="0"/>
          <a:stretch/>
        </p:blipFill>
        <p:spPr>
          <a:xfrm>
            <a:off x="5801600" y="1524875"/>
            <a:ext cx="3133474" cy="2116825"/>
          </a:xfrm>
          <a:prstGeom prst="rect">
            <a:avLst/>
          </a:prstGeom>
          <a:noFill/>
          <a:ln>
            <a:noFill/>
          </a:ln>
        </p:spPr>
      </p:pic>
      <p:sp>
        <p:nvSpPr>
          <p:cNvPr id="219" name="Google Shape;219;g2cf22d97c15_1_34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g2cf22d97c15_1_367"/>
          <p:cNvSpPr txBox="1"/>
          <p:nvPr/>
        </p:nvSpPr>
        <p:spPr>
          <a:xfrm>
            <a:off x="270525" y="120600"/>
            <a:ext cx="6522000" cy="923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400"/>
              <a:buFont typeface="Arial"/>
              <a:buNone/>
            </a:pPr>
            <a:r>
              <a:rPr b="1" lang="en" sz="2400"/>
              <a:t>Engineering in Addressing </a:t>
            </a:r>
            <a:endParaRPr b="1" sz="2400"/>
          </a:p>
          <a:p>
            <a:pPr indent="0" lvl="0" marL="0" marR="0" rtl="0" algn="ctr">
              <a:lnSpc>
                <a:spcPct val="100000"/>
              </a:lnSpc>
              <a:spcBef>
                <a:spcPts val="0"/>
              </a:spcBef>
              <a:spcAft>
                <a:spcPts val="0"/>
              </a:spcAft>
              <a:buClr>
                <a:srgbClr val="000000"/>
              </a:buClr>
              <a:buSzPts val="2400"/>
              <a:buFont typeface="Arial"/>
              <a:buNone/>
            </a:pPr>
            <a:r>
              <a:rPr b="1" lang="en" sz="2400"/>
              <a:t>Global Challenges</a:t>
            </a:r>
            <a:endParaRPr b="1" i="0" sz="2400" u="none" cap="none" strike="noStrike">
              <a:solidFill>
                <a:srgbClr val="000000"/>
              </a:solidFill>
            </a:endParaRPr>
          </a:p>
        </p:txBody>
      </p:sp>
      <p:sp>
        <p:nvSpPr>
          <p:cNvPr id="225" name="Google Shape;225;g2cf22d97c15_1_367"/>
          <p:cNvSpPr txBox="1"/>
          <p:nvPr>
            <p:ph idx="4294967295" type="body"/>
          </p:nvPr>
        </p:nvSpPr>
        <p:spPr>
          <a:xfrm>
            <a:off x="132350" y="1366200"/>
            <a:ext cx="4928400" cy="15105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304800" lvl="0" marL="457200" rtl="0" algn="l">
              <a:spcBef>
                <a:spcPts val="0"/>
              </a:spcBef>
              <a:spcAft>
                <a:spcPts val="0"/>
              </a:spcAft>
              <a:buClr>
                <a:srgbClr val="000000"/>
              </a:buClr>
              <a:buSzPts val="1200"/>
              <a:buFont typeface="Times New Roman"/>
              <a:buChar char="●"/>
            </a:pPr>
            <a:r>
              <a:rPr b="1" lang="en" sz="1200">
                <a:solidFill>
                  <a:srgbClr val="000000"/>
                </a:solidFill>
                <a:latin typeface="Arial"/>
                <a:ea typeface="Arial"/>
                <a:cs typeface="Arial"/>
                <a:sym typeface="Arial"/>
              </a:rPr>
              <a:t>Innovative Solutions:</a:t>
            </a:r>
            <a:r>
              <a:rPr lang="en" sz="1200">
                <a:solidFill>
                  <a:srgbClr val="000000"/>
                </a:solidFill>
                <a:latin typeface="Arial"/>
                <a:ea typeface="Arial"/>
                <a:cs typeface="Arial"/>
                <a:sym typeface="Arial"/>
              </a:rPr>
              <a:t> Engineers tackle complex problems such as climate change, healthcare, and sustainability.</a:t>
            </a:r>
            <a:endParaRPr sz="1200">
              <a:solidFill>
                <a:srgbClr val="000000"/>
              </a:solidFill>
              <a:latin typeface="Arial"/>
              <a:ea typeface="Arial"/>
              <a:cs typeface="Arial"/>
              <a:sym typeface="Arial"/>
            </a:endParaRPr>
          </a:p>
          <a:p>
            <a:pPr indent="0" lvl="0" marL="914400" rtl="0" algn="l">
              <a:spcBef>
                <a:spcPts val="0"/>
              </a:spcBef>
              <a:spcAft>
                <a:spcPts val="0"/>
              </a:spcAft>
              <a:buNone/>
            </a:pPr>
            <a:r>
              <a:t/>
            </a:r>
            <a:endParaRPr sz="1200">
              <a:solidFill>
                <a:srgbClr val="000000"/>
              </a:solidFill>
              <a:latin typeface="Arial"/>
              <a:ea typeface="Arial"/>
              <a:cs typeface="Arial"/>
              <a:sym typeface="Arial"/>
            </a:endParaRPr>
          </a:p>
          <a:p>
            <a:pPr indent="-304800" lvl="0" marL="457200" rtl="0" algn="l">
              <a:spcBef>
                <a:spcPts val="0"/>
              </a:spcBef>
              <a:spcAft>
                <a:spcPts val="0"/>
              </a:spcAft>
              <a:buClr>
                <a:srgbClr val="000000"/>
              </a:buClr>
              <a:buSzPts val="1200"/>
              <a:buFont typeface="Times New Roman"/>
              <a:buChar char="●"/>
            </a:pPr>
            <a:r>
              <a:rPr b="1" lang="en" sz="1200">
                <a:solidFill>
                  <a:srgbClr val="000000"/>
                </a:solidFill>
                <a:latin typeface="Arial"/>
                <a:ea typeface="Arial"/>
                <a:cs typeface="Arial"/>
                <a:sym typeface="Arial"/>
              </a:rPr>
              <a:t>Industry Demand:</a:t>
            </a:r>
            <a:r>
              <a:rPr lang="en" sz="1200">
                <a:solidFill>
                  <a:srgbClr val="000000"/>
                </a:solidFill>
                <a:latin typeface="Arial"/>
                <a:ea typeface="Arial"/>
                <a:cs typeface="Arial"/>
                <a:sym typeface="Arial"/>
              </a:rPr>
              <a:t> High demand for engineers due to rapid technological advancements, with interdisciplinary collaboration enhancing the problem-solving process.</a:t>
            </a:r>
            <a:endParaRPr sz="1200">
              <a:solidFill>
                <a:schemeClr val="dk1"/>
              </a:solidFill>
              <a:latin typeface="Arial"/>
              <a:ea typeface="Arial"/>
              <a:cs typeface="Arial"/>
              <a:sym typeface="Arial"/>
            </a:endParaRPr>
          </a:p>
        </p:txBody>
      </p:sp>
      <p:pic>
        <p:nvPicPr>
          <p:cNvPr id="226" name="Google Shape;226;g2cf22d97c15_1_367"/>
          <p:cNvPicPr preferRelativeResize="0"/>
          <p:nvPr/>
        </p:nvPicPr>
        <p:blipFill rotWithShape="1">
          <a:blip r:embed="rId3">
            <a:alphaModFix/>
          </a:blip>
          <a:srcRect b="0" l="0" r="0" t="0"/>
          <a:stretch/>
        </p:blipFill>
        <p:spPr>
          <a:xfrm>
            <a:off x="132351" y="4259075"/>
            <a:ext cx="2932874" cy="651600"/>
          </a:xfrm>
          <a:prstGeom prst="rect">
            <a:avLst/>
          </a:prstGeom>
          <a:noFill/>
          <a:ln>
            <a:noFill/>
          </a:ln>
        </p:spPr>
      </p:pic>
      <p:pic>
        <p:nvPicPr>
          <p:cNvPr id="227" name="Google Shape;227;g2cf22d97c15_1_367"/>
          <p:cNvPicPr preferRelativeResize="0"/>
          <p:nvPr/>
        </p:nvPicPr>
        <p:blipFill>
          <a:blip r:embed="rId4">
            <a:alphaModFix/>
          </a:blip>
          <a:stretch>
            <a:fillRect/>
          </a:stretch>
        </p:blipFill>
        <p:spPr>
          <a:xfrm>
            <a:off x="5213150" y="1109800"/>
            <a:ext cx="3778449" cy="3642966"/>
          </a:xfrm>
          <a:prstGeom prst="rect">
            <a:avLst/>
          </a:prstGeom>
          <a:noFill/>
          <a:ln cap="flat" cmpd="sng" w="9525">
            <a:solidFill>
              <a:schemeClr val="dk1"/>
            </a:solidFill>
            <a:prstDash val="solid"/>
            <a:round/>
            <a:headEnd len="sm" w="sm" type="none"/>
            <a:tailEnd len="sm" w="sm" type="none"/>
          </a:ln>
        </p:spPr>
      </p:pic>
      <p:sp>
        <p:nvSpPr>
          <p:cNvPr id="228" name="Google Shape;228;g2cf22d97c15_1_367"/>
          <p:cNvSpPr txBox="1"/>
          <p:nvPr>
            <p:ph idx="4294967295" type="body"/>
          </p:nvPr>
        </p:nvSpPr>
        <p:spPr>
          <a:xfrm>
            <a:off x="132225" y="3125325"/>
            <a:ext cx="4928400" cy="5883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solidFill>
                  <a:srgbClr val="000000"/>
                </a:solidFill>
                <a:latin typeface="Arial"/>
                <a:ea typeface="Arial"/>
                <a:cs typeface="Arial"/>
                <a:sym typeface="Arial"/>
              </a:rPr>
              <a:t>The shortfall for filling roles with next generation-skills, especially in software engineering, is 186,000.</a:t>
            </a:r>
            <a:endParaRPr sz="1200">
              <a:solidFill>
                <a:schemeClr val="dk1"/>
              </a:solidFill>
              <a:latin typeface="Arial"/>
              <a:ea typeface="Arial"/>
              <a:cs typeface="Arial"/>
              <a:sym typeface="Arial"/>
            </a:endParaRPr>
          </a:p>
        </p:txBody>
      </p:sp>
      <p:sp>
        <p:nvSpPr>
          <p:cNvPr id="229" name="Google Shape;229;g2cf22d97c15_1_36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g2cf22d97c15_1_455"/>
          <p:cNvSpPr txBox="1"/>
          <p:nvPr/>
        </p:nvSpPr>
        <p:spPr>
          <a:xfrm>
            <a:off x="289750" y="214825"/>
            <a:ext cx="6522000" cy="554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400"/>
              <a:buFont typeface="Arial"/>
              <a:buNone/>
            </a:pPr>
            <a:r>
              <a:rPr b="1" lang="en" sz="2400"/>
              <a:t>Need and Scope for Engineering Education</a:t>
            </a:r>
            <a:endParaRPr b="1" i="0" sz="2400" u="none" cap="none" strike="noStrike">
              <a:solidFill>
                <a:srgbClr val="000000"/>
              </a:solidFill>
            </a:endParaRPr>
          </a:p>
        </p:txBody>
      </p:sp>
      <p:sp>
        <p:nvSpPr>
          <p:cNvPr id="235" name="Google Shape;235;g2cf22d97c15_1_455"/>
          <p:cNvSpPr txBox="1"/>
          <p:nvPr>
            <p:ph idx="4294967295" type="body"/>
          </p:nvPr>
        </p:nvSpPr>
        <p:spPr>
          <a:xfrm>
            <a:off x="4628250" y="3696875"/>
            <a:ext cx="4211700" cy="4983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1100">
                <a:solidFill>
                  <a:srgbClr val="000000"/>
                </a:solidFill>
                <a:latin typeface="Arial"/>
                <a:ea typeface="Arial"/>
                <a:cs typeface="Arial"/>
                <a:sym typeface="Arial"/>
              </a:rPr>
              <a:t>One in three Engineering roles goes Unfilled each year, hindering the US Economy</a:t>
            </a:r>
            <a:endParaRPr sz="1100">
              <a:solidFill>
                <a:schemeClr val="dk1"/>
              </a:solidFill>
              <a:latin typeface="Arial"/>
              <a:ea typeface="Arial"/>
              <a:cs typeface="Arial"/>
              <a:sym typeface="Arial"/>
            </a:endParaRPr>
          </a:p>
        </p:txBody>
      </p:sp>
      <p:pic>
        <p:nvPicPr>
          <p:cNvPr id="236" name="Google Shape;236;g2cf22d97c15_1_455"/>
          <p:cNvPicPr preferRelativeResize="0"/>
          <p:nvPr/>
        </p:nvPicPr>
        <p:blipFill>
          <a:blip r:embed="rId3">
            <a:alphaModFix/>
          </a:blip>
          <a:stretch>
            <a:fillRect/>
          </a:stretch>
        </p:blipFill>
        <p:spPr>
          <a:xfrm>
            <a:off x="4407900" y="1370075"/>
            <a:ext cx="4652399" cy="2140476"/>
          </a:xfrm>
          <a:prstGeom prst="rect">
            <a:avLst/>
          </a:prstGeom>
          <a:noFill/>
          <a:ln cap="flat" cmpd="sng" w="9525">
            <a:solidFill>
              <a:schemeClr val="dk1"/>
            </a:solidFill>
            <a:prstDash val="solid"/>
            <a:round/>
            <a:headEnd len="sm" w="sm" type="none"/>
            <a:tailEnd len="sm" w="sm" type="none"/>
          </a:ln>
        </p:spPr>
      </p:pic>
      <p:sp>
        <p:nvSpPr>
          <p:cNvPr id="237" name="Google Shape;237;g2cf22d97c15_1_455"/>
          <p:cNvSpPr txBox="1"/>
          <p:nvPr/>
        </p:nvSpPr>
        <p:spPr>
          <a:xfrm>
            <a:off x="65475" y="675550"/>
            <a:ext cx="4211700" cy="42483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100"/>
              <a:t>Wages and Job Growth:</a:t>
            </a:r>
            <a:endParaRPr sz="1100">
              <a:solidFill>
                <a:srgbClr val="595959"/>
              </a:solidFill>
            </a:endParaRPr>
          </a:p>
          <a:p>
            <a:pPr indent="-298450" lvl="0" marL="457200" rtl="0" algn="l">
              <a:lnSpc>
                <a:spcPct val="115000"/>
              </a:lnSpc>
              <a:spcBef>
                <a:spcPts val="0"/>
              </a:spcBef>
              <a:spcAft>
                <a:spcPts val="0"/>
              </a:spcAft>
              <a:buSzPts val="1100"/>
              <a:buChar char="●"/>
            </a:pPr>
            <a:r>
              <a:rPr lang="en" sz="1100"/>
              <a:t>The median annual wage for engineers was $91,010 in May 2020.</a:t>
            </a:r>
            <a:endParaRPr sz="1100">
              <a:solidFill>
                <a:srgbClr val="595959"/>
              </a:solidFill>
            </a:endParaRPr>
          </a:p>
          <a:p>
            <a:pPr indent="-298450" lvl="0" marL="457200" rtl="0" algn="l">
              <a:lnSpc>
                <a:spcPct val="115000"/>
              </a:lnSpc>
              <a:spcBef>
                <a:spcPts val="0"/>
              </a:spcBef>
              <a:spcAft>
                <a:spcPts val="0"/>
              </a:spcAft>
              <a:buSzPts val="1100"/>
              <a:buChar char="●"/>
            </a:pPr>
            <a:r>
              <a:rPr lang="en" sz="1100"/>
              <a:t>Job growth for engineers is projected at 5% from 2020 to 2030, according to the Bureau of Labor Statistics.</a:t>
            </a:r>
            <a:endParaRPr sz="1100"/>
          </a:p>
          <a:p>
            <a:pPr indent="0" lvl="0" marL="457200" rtl="0" algn="l">
              <a:lnSpc>
                <a:spcPct val="115000"/>
              </a:lnSpc>
              <a:spcBef>
                <a:spcPts val="0"/>
              </a:spcBef>
              <a:spcAft>
                <a:spcPts val="0"/>
              </a:spcAft>
              <a:buNone/>
            </a:pPr>
            <a:r>
              <a:t/>
            </a:r>
            <a:endParaRPr b="1" sz="1100"/>
          </a:p>
          <a:p>
            <a:pPr indent="0" lvl="0" marL="0" rtl="0" algn="l">
              <a:lnSpc>
                <a:spcPct val="115000"/>
              </a:lnSpc>
              <a:spcBef>
                <a:spcPts val="0"/>
              </a:spcBef>
              <a:spcAft>
                <a:spcPts val="0"/>
              </a:spcAft>
              <a:buNone/>
            </a:pPr>
            <a:r>
              <a:rPr b="1" lang="en" sz="1100"/>
              <a:t>Engineering Jobs in the US:</a:t>
            </a:r>
            <a:endParaRPr sz="1100">
              <a:solidFill>
                <a:srgbClr val="595959"/>
              </a:solidFill>
            </a:endParaRPr>
          </a:p>
          <a:p>
            <a:pPr indent="-298450" lvl="0" marL="457200" rtl="0" algn="l">
              <a:lnSpc>
                <a:spcPct val="115000"/>
              </a:lnSpc>
              <a:spcBef>
                <a:spcPts val="0"/>
              </a:spcBef>
              <a:spcAft>
                <a:spcPts val="0"/>
              </a:spcAft>
              <a:buSzPts val="1100"/>
              <a:buChar char="●"/>
            </a:pPr>
            <a:r>
              <a:rPr lang="en" sz="1100"/>
              <a:t>In 2019, there were approximately 2.4 million engineering jobs in the United States.</a:t>
            </a:r>
            <a:endParaRPr sz="1100">
              <a:solidFill>
                <a:srgbClr val="595959"/>
              </a:solidFill>
            </a:endParaRPr>
          </a:p>
          <a:p>
            <a:pPr indent="-298450" lvl="0" marL="457200" rtl="0" algn="l">
              <a:lnSpc>
                <a:spcPct val="115000"/>
              </a:lnSpc>
              <a:spcBef>
                <a:spcPts val="0"/>
              </a:spcBef>
              <a:spcAft>
                <a:spcPts val="0"/>
              </a:spcAft>
              <a:buSzPts val="1100"/>
              <a:buChar char="●"/>
            </a:pPr>
            <a:r>
              <a:rPr lang="en" sz="1100"/>
              <a:t>The majority of these jobs were in civil, mechanical, and industrial engineering, according to the National Science Foundation.</a:t>
            </a:r>
            <a:endParaRPr sz="1100"/>
          </a:p>
          <a:p>
            <a:pPr indent="0" lvl="0" marL="0" rtl="0" algn="l">
              <a:lnSpc>
                <a:spcPct val="115000"/>
              </a:lnSpc>
              <a:spcBef>
                <a:spcPts val="0"/>
              </a:spcBef>
              <a:spcAft>
                <a:spcPts val="0"/>
              </a:spcAft>
              <a:buNone/>
            </a:pPr>
            <a:r>
              <a:t/>
            </a:r>
            <a:endParaRPr b="1" sz="1100"/>
          </a:p>
          <a:p>
            <a:pPr indent="0" lvl="0" marL="0" rtl="0" algn="l">
              <a:lnSpc>
                <a:spcPct val="115000"/>
              </a:lnSpc>
              <a:spcBef>
                <a:spcPts val="0"/>
              </a:spcBef>
              <a:spcAft>
                <a:spcPts val="0"/>
              </a:spcAft>
              <a:buNone/>
            </a:pPr>
            <a:r>
              <a:rPr b="1" lang="en" sz="1100"/>
              <a:t>Enrollment and Employment Trends:</a:t>
            </a:r>
            <a:endParaRPr sz="1100">
              <a:solidFill>
                <a:srgbClr val="595959"/>
              </a:solidFill>
            </a:endParaRPr>
          </a:p>
          <a:p>
            <a:pPr indent="-298450" lvl="0" marL="457200" rtl="0" algn="l">
              <a:lnSpc>
                <a:spcPct val="115000"/>
              </a:lnSpc>
              <a:spcBef>
                <a:spcPts val="0"/>
              </a:spcBef>
              <a:spcAft>
                <a:spcPts val="0"/>
              </a:spcAft>
              <a:buSzPts val="1100"/>
              <a:buChar char="●"/>
            </a:pPr>
            <a:r>
              <a:rPr lang="en" sz="1100"/>
              <a:t>Enrollment in undergraduate engineering programs increased by 2.3% from 2019 to 2020, based on a survey by the American Society for Engineering Education.</a:t>
            </a:r>
            <a:endParaRPr sz="1100">
              <a:solidFill>
                <a:srgbClr val="595959"/>
              </a:solidFill>
            </a:endParaRPr>
          </a:p>
          <a:p>
            <a:pPr indent="-298450" lvl="0" marL="457200" rtl="0" algn="l">
              <a:lnSpc>
                <a:spcPct val="115000"/>
              </a:lnSpc>
              <a:spcBef>
                <a:spcPts val="0"/>
              </a:spcBef>
              <a:spcAft>
                <a:spcPts val="0"/>
              </a:spcAft>
              <a:buSzPts val="1100"/>
              <a:buChar char="●"/>
            </a:pPr>
            <a:r>
              <a:rPr lang="en" sz="1100"/>
              <a:t>The U.S. Bureau of Labor Statistics projects a 4% growth in employment for engineers from 2019 to 2029, with over 60,000 new jobs expected to be added.</a:t>
            </a:r>
            <a:endParaRPr sz="1100"/>
          </a:p>
        </p:txBody>
      </p:sp>
      <p:pic>
        <p:nvPicPr>
          <p:cNvPr id="238" name="Google Shape;238;g2cf22d97c15_1_455"/>
          <p:cNvPicPr preferRelativeResize="0"/>
          <p:nvPr/>
        </p:nvPicPr>
        <p:blipFill rotWithShape="1">
          <a:blip r:embed="rId4">
            <a:alphaModFix/>
          </a:blip>
          <a:srcRect b="0" l="0" r="0" t="0"/>
          <a:stretch/>
        </p:blipFill>
        <p:spPr>
          <a:xfrm>
            <a:off x="6749925" y="4410550"/>
            <a:ext cx="2310374" cy="513300"/>
          </a:xfrm>
          <a:prstGeom prst="rect">
            <a:avLst/>
          </a:prstGeom>
          <a:noFill/>
          <a:ln>
            <a:noFill/>
          </a:ln>
        </p:spPr>
      </p:pic>
      <p:sp>
        <p:nvSpPr>
          <p:cNvPr id="239" name="Google Shape;239;g2cf22d97c15_1_45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grpSp>
        <p:nvGrpSpPr>
          <p:cNvPr id="244" name="Google Shape;244;g1f7e9887d72_3_3"/>
          <p:cNvGrpSpPr/>
          <p:nvPr/>
        </p:nvGrpSpPr>
        <p:grpSpPr>
          <a:xfrm>
            <a:off x="142030" y="89069"/>
            <a:ext cx="1712895" cy="2936820"/>
            <a:chOff x="0" y="-28575"/>
            <a:chExt cx="1001400" cy="1717037"/>
          </a:xfrm>
        </p:grpSpPr>
        <p:sp>
          <p:nvSpPr>
            <p:cNvPr id="245" name="Google Shape;245;g1f7e9887d72_3_3"/>
            <p:cNvSpPr/>
            <p:nvPr/>
          </p:nvSpPr>
          <p:spPr>
            <a:xfrm>
              <a:off x="0" y="0"/>
              <a:ext cx="1001397" cy="1688462"/>
            </a:xfrm>
            <a:custGeom>
              <a:rect b="b" l="l" r="r" t="t"/>
              <a:pathLst>
                <a:path extrusionOk="0" h="1688462" w="1001397">
                  <a:moveTo>
                    <a:pt x="45200" y="0"/>
                  </a:moveTo>
                  <a:lnTo>
                    <a:pt x="956197" y="0"/>
                  </a:lnTo>
                  <a:cubicBezTo>
                    <a:pt x="968185" y="0"/>
                    <a:pt x="979682" y="4762"/>
                    <a:pt x="988159" y="13239"/>
                  </a:cubicBezTo>
                  <a:cubicBezTo>
                    <a:pt x="996635" y="21715"/>
                    <a:pt x="1001397" y="33212"/>
                    <a:pt x="1001397" y="45200"/>
                  </a:cubicBezTo>
                  <a:lnTo>
                    <a:pt x="1001397" y="1643262"/>
                  </a:lnTo>
                  <a:cubicBezTo>
                    <a:pt x="1001397" y="1668226"/>
                    <a:pt x="981161" y="1688462"/>
                    <a:pt x="956197" y="1688462"/>
                  </a:cubicBezTo>
                  <a:lnTo>
                    <a:pt x="45200" y="1688462"/>
                  </a:lnTo>
                  <a:cubicBezTo>
                    <a:pt x="33212" y="1688462"/>
                    <a:pt x="21715" y="1683700"/>
                    <a:pt x="13239" y="1675224"/>
                  </a:cubicBezTo>
                  <a:cubicBezTo>
                    <a:pt x="4762" y="1666747"/>
                    <a:pt x="0" y="1655250"/>
                    <a:pt x="0" y="1643262"/>
                  </a:cubicBezTo>
                  <a:lnTo>
                    <a:pt x="0" y="45200"/>
                  </a:lnTo>
                  <a:cubicBezTo>
                    <a:pt x="0" y="33212"/>
                    <a:pt x="4762" y="21715"/>
                    <a:pt x="13239" y="13239"/>
                  </a:cubicBezTo>
                  <a:cubicBezTo>
                    <a:pt x="21715" y="4762"/>
                    <a:pt x="33212" y="0"/>
                    <a:pt x="45200" y="0"/>
                  </a:cubicBez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46" name="Google Shape;246;g1f7e9887d72_3_3"/>
            <p:cNvSpPr txBox="1"/>
            <p:nvPr/>
          </p:nvSpPr>
          <p:spPr>
            <a:xfrm>
              <a:off x="0" y="-28575"/>
              <a:ext cx="1001400" cy="1716900"/>
            </a:xfrm>
            <a:prstGeom prst="rect">
              <a:avLst/>
            </a:prstGeom>
            <a:noFill/>
            <a:ln cap="flat" cmpd="sng" w="9525">
              <a:solidFill>
                <a:schemeClr val="dk1"/>
              </a:solidFill>
              <a:prstDash val="solid"/>
              <a:round/>
              <a:headEnd len="sm" w="sm" type="none"/>
              <a:tailEnd len="sm" w="sm" type="none"/>
            </a:ln>
          </p:spPr>
          <p:txBody>
            <a:bodyPr anchorCtr="0" anchor="ctr" bIns="25400" lIns="25400" spcFirstLastPara="1" rIns="25400" wrap="square" tIns="25400">
              <a:noAutofit/>
            </a:bodyPr>
            <a:lstStyle/>
            <a:p>
              <a:pPr indent="-95250" lvl="1" marL="203200" marR="0" rtl="0" algn="l">
                <a:lnSpc>
                  <a:spcPct val="140021"/>
                </a:lnSpc>
                <a:spcBef>
                  <a:spcPts val="0"/>
                </a:spcBef>
                <a:spcAft>
                  <a:spcPts val="0"/>
                </a:spcAft>
                <a:buClr>
                  <a:srgbClr val="000000"/>
                </a:buClr>
                <a:buSzPts val="900"/>
                <a:buFont typeface="Arial"/>
                <a:buChar char="•"/>
              </a:pPr>
              <a:r>
                <a:rPr b="0" i="0" lang="en" sz="900" u="none" cap="none" strike="noStrike">
                  <a:solidFill>
                    <a:srgbClr val="000000"/>
                  </a:solidFill>
                  <a:latin typeface="Prompt Light"/>
                  <a:ea typeface="Prompt Light"/>
                  <a:cs typeface="Prompt Light"/>
                  <a:sym typeface="Prompt Light"/>
                </a:rPr>
                <a:t>Educational institutions (schools, universities)</a:t>
              </a:r>
              <a:endParaRPr sz="700"/>
            </a:p>
            <a:p>
              <a:pPr indent="-95250" lvl="1" marL="203200" marR="0" rtl="0" algn="l">
                <a:lnSpc>
                  <a:spcPct val="140021"/>
                </a:lnSpc>
                <a:spcBef>
                  <a:spcPts val="0"/>
                </a:spcBef>
                <a:spcAft>
                  <a:spcPts val="0"/>
                </a:spcAft>
                <a:buClr>
                  <a:srgbClr val="000000"/>
                </a:buClr>
                <a:buSzPts val="900"/>
                <a:buFont typeface="Arial"/>
                <a:buChar char="•"/>
              </a:pPr>
              <a:r>
                <a:rPr b="0" i="0" lang="en" sz="900" u="none" cap="none" strike="noStrike">
                  <a:solidFill>
                    <a:srgbClr val="000000"/>
                  </a:solidFill>
                  <a:latin typeface="Prompt Light"/>
                  <a:ea typeface="Prompt Light"/>
                  <a:cs typeface="Prompt Light"/>
                  <a:sym typeface="Prompt Light"/>
                </a:rPr>
                <a:t>Industry partners (engineering firms, tech companies)</a:t>
              </a:r>
              <a:endParaRPr sz="700"/>
            </a:p>
            <a:p>
              <a:pPr indent="-95250" lvl="1" marL="203200" marR="0" rtl="0" algn="l">
                <a:lnSpc>
                  <a:spcPct val="140021"/>
                </a:lnSpc>
                <a:spcBef>
                  <a:spcPts val="0"/>
                </a:spcBef>
                <a:spcAft>
                  <a:spcPts val="0"/>
                </a:spcAft>
                <a:buClr>
                  <a:srgbClr val="000000"/>
                </a:buClr>
                <a:buSzPts val="900"/>
                <a:buFont typeface="Arial"/>
                <a:buChar char="•"/>
              </a:pPr>
              <a:r>
                <a:rPr b="0" i="0" lang="en" sz="900" u="none" cap="none" strike="noStrike">
                  <a:solidFill>
                    <a:srgbClr val="000000"/>
                  </a:solidFill>
                  <a:latin typeface="Prompt Light"/>
                  <a:ea typeface="Prompt Light"/>
                  <a:cs typeface="Prompt Light"/>
                  <a:sym typeface="Prompt Light"/>
                </a:rPr>
                <a:t>Nonprofit organizations (STEM-focused organizations)</a:t>
              </a:r>
              <a:endParaRPr sz="700"/>
            </a:p>
            <a:p>
              <a:pPr indent="-95250" lvl="1" marL="203200" marR="0" rtl="0" algn="l">
                <a:lnSpc>
                  <a:spcPct val="140021"/>
                </a:lnSpc>
                <a:spcBef>
                  <a:spcPts val="0"/>
                </a:spcBef>
                <a:spcAft>
                  <a:spcPts val="0"/>
                </a:spcAft>
                <a:buClr>
                  <a:srgbClr val="000000"/>
                </a:buClr>
                <a:buSzPts val="900"/>
                <a:buFont typeface="Arial"/>
                <a:buChar char="•"/>
              </a:pPr>
              <a:r>
                <a:rPr b="0" i="0" lang="en" sz="900" u="none" cap="none" strike="noStrike">
                  <a:solidFill>
                    <a:srgbClr val="000000"/>
                  </a:solidFill>
                  <a:latin typeface="Prompt Light"/>
                  <a:ea typeface="Prompt Light"/>
                  <a:cs typeface="Prompt Light"/>
                  <a:sym typeface="Prompt Light"/>
                </a:rPr>
                <a:t>Sponsors and donors</a:t>
              </a:r>
              <a:endParaRPr sz="700"/>
            </a:p>
          </p:txBody>
        </p:sp>
      </p:grpSp>
      <p:sp>
        <p:nvSpPr>
          <p:cNvPr id="247" name="Google Shape;247;g1f7e9887d72_3_3"/>
          <p:cNvSpPr txBox="1"/>
          <p:nvPr/>
        </p:nvSpPr>
        <p:spPr>
          <a:xfrm>
            <a:off x="6749475" y="883900"/>
            <a:ext cx="2130300" cy="2142000"/>
          </a:xfrm>
          <a:prstGeom prst="rect">
            <a:avLst/>
          </a:prstGeom>
          <a:noFill/>
          <a:ln cap="flat" cmpd="sng" w="9525">
            <a:solidFill>
              <a:schemeClr val="dk1"/>
            </a:solidFill>
            <a:prstDash val="solid"/>
            <a:round/>
            <a:headEnd len="sm" w="sm" type="none"/>
            <a:tailEnd len="sm" w="sm" type="none"/>
          </a:ln>
        </p:spPr>
        <p:txBody>
          <a:bodyPr anchorCtr="0" anchor="ctr" bIns="25400" lIns="25400" spcFirstLastPara="1" rIns="25400" wrap="square" tIns="25400">
            <a:noAutofit/>
          </a:bodyPr>
          <a:lstStyle/>
          <a:p>
            <a:pPr indent="-95250" lvl="1" marL="203200" marR="0" rtl="0" algn="l">
              <a:lnSpc>
                <a:spcPct val="140021"/>
              </a:lnSpc>
              <a:spcBef>
                <a:spcPts val="0"/>
              </a:spcBef>
              <a:spcAft>
                <a:spcPts val="0"/>
              </a:spcAft>
              <a:buClr>
                <a:srgbClr val="000000"/>
              </a:buClr>
              <a:buSzPts val="900"/>
              <a:buFont typeface="Arial"/>
              <a:buChar char="•"/>
            </a:pPr>
            <a:r>
              <a:rPr b="0" i="0" lang="en" sz="900" u="none" cap="none" strike="noStrike">
                <a:solidFill>
                  <a:srgbClr val="000000"/>
                </a:solidFill>
                <a:latin typeface="Prompt Light"/>
                <a:ea typeface="Prompt Light"/>
                <a:cs typeface="Prompt Light"/>
                <a:sym typeface="Prompt Light"/>
              </a:rPr>
              <a:t>Personalized support for educators and students</a:t>
            </a:r>
            <a:endParaRPr sz="700"/>
          </a:p>
          <a:p>
            <a:pPr indent="-95250" lvl="1" marL="203200" marR="0" rtl="0" algn="l">
              <a:lnSpc>
                <a:spcPct val="140021"/>
              </a:lnSpc>
              <a:spcBef>
                <a:spcPts val="0"/>
              </a:spcBef>
              <a:spcAft>
                <a:spcPts val="0"/>
              </a:spcAft>
              <a:buClr>
                <a:srgbClr val="000000"/>
              </a:buClr>
              <a:buSzPts val="900"/>
              <a:buFont typeface="Arial"/>
              <a:buChar char="•"/>
            </a:pPr>
            <a:r>
              <a:rPr b="0" i="0" lang="en" sz="900" u="none" cap="none" strike="noStrike">
                <a:solidFill>
                  <a:srgbClr val="000000"/>
                </a:solidFill>
                <a:latin typeface="Prompt Light"/>
                <a:ea typeface="Prompt Light"/>
                <a:cs typeface="Prompt Light"/>
                <a:sym typeface="Prompt Light"/>
              </a:rPr>
              <a:t>Engagement through social media and online communities</a:t>
            </a:r>
            <a:endParaRPr sz="700"/>
          </a:p>
          <a:p>
            <a:pPr indent="-95250" lvl="1" marL="203200" marR="0" rtl="0" algn="l">
              <a:lnSpc>
                <a:spcPct val="140021"/>
              </a:lnSpc>
              <a:spcBef>
                <a:spcPts val="0"/>
              </a:spcBef>
              <a:spcAft>
                <a:spcPts val="0"/>
              </a:spcAft>
              <a:buClr>
                <a:srgbClr val="000000"/>
              </a:buClr>
              <a:buSzPts val="900"/>
              <a:buFont typeface="Arial"/>
              <a:buChar char="•"/>
            </a:pPr>
            <a:r>
              <a:rPr b="0" i="0" lang="en" sz="900" u="none" cap="none" strike="noStrike">
                <a:solidFill>
                  <a:srgbClr val="000000"/>
                </a:solidFill>
                <a:latin typeface="Prompt Light"/>
                <a:ea typeface="Prompt Light"/>
                <a:cs typeface="Prompt Light"/>
                <a:sym typeface="Prompt Light"/>
              </a:rPr>
              <a:t>Regular communication through newsletters and updates</a:t>
            </a:r>
            <a:endParaRPr sz="700"/>
          </a:p>
        </p:txBody>
      </p:sp>
      <p:grpSp>
        <p:nvGrpSpPr>
          <p:cNvPr id="248" name="Google Shape;248;g1f7e9887d72_3_3"/>
          <p:cNvGrpSpPr/>
          <p:nvPr/>
        </p:nvGrpSpPr>
        <p:grpSpPr>
          <a:xfrm>
            <a:off x="3464982" y="89069"/>
            <a:ext cx="1712895" cy="2936820"/>
            <a:chOff x="0" y="-28575"/>
            <a:chExt cx="1001400" cy="1717037"/>
          </a:xfrm>
        </p:grpSpPr>
        <p:sp>
          <p:nvSpPr>
            <p:cNvPr id="249" name="Google Shape;249;g1f7e9887d72_3_3"/>
            <p:cNvSpPr/>
            <p:nvPr/>
          </p:nvSpPr>
          <p:spPr>
            <a:xfrm>
              <a:off x="0" y="0"/>
              <a:ext cx="1001397" cy="1688462"/>
            </a:xfrm>
            <a:custGeom>
              <a:rect b="b" l="l" r="r" t="t"/>
              <a:pathLst>
                <a:path extrusionOk="0" h="1688462" w="1001397">
                  <a:moveTo>
                    <a:pt x="45200" y="0"/>
                  </a:moveTo>
                  <a:lnTo>
                    <a:pt x="956197" y="0"/>
                  </a:lnTo>
                  <a:cubicBezTo>
                    <a:pt x="968185" y="0"/>
                    <a:pt x="979682" y="4762"/>
                    <a:pt x="988159" y="13239"/>
                  </a:cubicBezTo>
                  <a:cubicBezTo>
                    <a:pt x="996635" y="21715"/>
                    <a:pt x="1001397" y="33212"/>
                    <a:pt x="1001397" y="45200"/>
                  </a:cubicBezTo>
                  <a:lnTo>
                    <a:pt x="1001397" y="1643262"/>
                  </a:lnTo>
                  <a:cubicBezTo>
                    <a:pt x="1001397" y="1668226"/>
                    <a:pt x="981161" y="1688462"/>
                    <a:pt x="956197" y="1688462"/>
                  </a:cubicBezTo>
                  <a:lnTo>
                    <a:pt x="45200" y="1688462"/>
                  </a:lnTo>
                  <a:cubicBezTo>
                    <a:pt x="33212" y="1688462"/>
                    <a:pt x="21715" y="1683700"/>
                    <a:pt x="13239" y="1675224"/>
                  </a:cubicBezTo>
                  <a:cubicBezTo>
                    <a:pt x="4762" y="1666747"/>
                    <a:pt x="0" y="1655250"/>
                    <a:pt x="0" y="1643262"/>
                  </a:cubicBezTo>
                  <a:lnTo>
                    <a:pt x="0" y="45200"/>
                  </a:lnTo>
                  <a:cubicBezTo>
                    <a:pt x="0" y="33212"/>
                    <a:pt x="4762" y="21715"/>
                    <a:pt x="13239" y="13239"/>
                  </a:cubicBezTo>
                  <a:cubicBezTo>
                    <a:pt x="21715" y="4762"/>
                    <a:pt x="33212" y="0"/>
                    <a:pt x="45200" y="0"/>
                  </a:cubicBez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50" name="Google Shape;250;g1f7e9887d72_3_3"/>
            <p:cNvSpPr txBox="1"/>
            <p:nvPr/>
          </p:nvSpPr>
          <p:spPr>
            <a:xfrm>
              <a:off x="0" y="-28575"/>
              <a:ext cx="1001400" cy="1716900"/>
            </a:xfrm>
            <a:prstGeom prst="rect">
              <a:avLst/>
            </a:prstGeom>
            <a:noFill/>
            <a:ln cap="flat" cmpd="sng" w="9525">
              <a:solidFill>
                <a:schemeClr val="dk1"/>
              </a:solidFill>
              <a:prstDash val="solid"/>
              <a:round/>
              <a:headEnd len="sm" w="sm" type="none"/>
              <a:tailEnd len="sm" w="sm" type="none"/>
            </a:ln>
          </p:spPr>
          <p:txBody>
            <a:bodyPr anchorCtr="0" anchor="ctr" bIns="25400" lIns="25400" spcFirstLastPara="1" rIns="25400" wrap="square" tIns="25400">
              <a:noAutofit/>
            </a:bodyPr>
            <a:lstStyle/>
            <a:p>
              <a:pPr indent="-95250" lvl="1" marL="203200" marR="0" rtl="0" algn="l">
                <a:lnSpc>
                  <a:spcPct val="140021"/>
                </a:lnSpc>
                <a:spcBef>
                  <a:spcPts val="0"/>
                </a:spcBef>
                <a:spcAft>
                  <a:spcPts val="0"/>
                </a:spcAft>
                <a:buClr>
                  <a:srgbClr val="000000"/>
                </a:buClr>
                <a:buSzPts val="900"/>
                <a:buFont typeface="Arial"/>
                <a:buChar char="•"/>
              </a:pPr>
              <a:r>
                <a:rPr b="0" i="0" lang="en" sz="900" u="none" cap="none" strike="noStrike">
                  <a:solidFill>
                    <a:srgbClr val="000000"/>
                  </a:solidFill>
                  <a:latin typeface="Prompt Light"/>
                  <a:ea typeface="Prompt Light"/>
                  <a:cs typeface="Prompt Light"/>
                  <a:sym typeface="Prompt Light"/>
                </a:rPr>
                <a:t>Comprehensive STEM education</a:t>
              </a:r>
              <a:endParaRPr sz="700"/>
            </a:p>
            <a:p>
              <a:pPr indent="-95250" lvl="1" marL="203200" marR="0" rtl="0" algn="l">
                <a:lnSpc>
                  <a:spcPct val="140021"/>
                </a:lnSpc>
                <a:spcBef>
                  <a:spcPts val="0"/>
                </a:spcBef>
                <a:spcAft>
                  <a:spcPts val="0"/>
                </a:spcAft>
                <a:buClr>
                  <a:srgbClr val="000000"/>
                </a:buClr>
                <a:buSzPts val="900"/>
                <a:buFont typeface="Arial"/>
                <a:buChar char="•"/>
              </a:pPr>
              <a:r>
                <a:rPr b="0" i="0" lang="en" sz="900" u="none" cap="none" strike="noStrike">
                  <a:solidFill>
                    <a:srgbClr val="000000"/>
                  </a:solidFill>
                  <a:latin typeface="Prompt Light"/>
                  <a:ea typeface="Prompt Light"/>
                  <a:cs typeface="Prompt Light"/>
                  <a:sym typeface="Prompt Light"/>
                </a:rPr>
                <a:t>Accessible learning platform</a:t>
              </a:r>
              <a:endParaRPr sz="700"/>
            </a:p>
            <a:p>
              <a:pPr indent="-95250" lvl="1" marL="203200" marR="0" rtl="0" algn="l">
                <a:lnSpc>
                  <a:spcPct val="140021"/>
                </a:lnSpc>
                <a:spcBef>
                  <a:spcPts val="0"/>
                </a:spcBef>
                <a:spcAft>
                  <a:spcPts val="0"/>
                </a:spcAft>
                <a:buClr>
                  <a:srgbClr val="000000"/>
                </a:buClr>
                <a:buSzPts val="900"/>
                <a:buFont typeface="Arial"/>
                <a:buChar char="•"/>
              </a:pPr>
              <a:r>
                <a:rPr b="0" i="0" lang="en" sz="900" u="none" cap="none" strike="noStrike">
                  <a:solidFill>
                    <a:srgbClr val="000000"/>
                  </a:solidFill>
                  <a:latin typeface="Prompt Light"/>
                  <a:ea typeface="Prompt Light"/>
                  <a:cs typeface="Prompt Light"/>
                  <a:sym typeface="Prompt Light"/>
                </a:rPr>
                <a:t>Industry-aligned curriculum</a:t>
              </a:r>
              <a:endParaRPr sz="700"/>
            </a:p>
            <a:p>
              <a:pPr indent="-95250" lvl="1" marL="203200" marR="0" rtl="0" algn="l">
                <a:lnSpc>
                  <a:spcPct val="140021"/>
                </a:lnSpc>
                <a:spcBef>
                  <a:spcPts val="0"/>
                </a:spcBef>
                <a:spcAft>
                  <a:spcPts val="0"/>
                </a:spcAft>
                <a:buClr>
                  <a:srgbClr val="000000"/>
                </a:buClr>
                <a:buSzPts val="900"/>
                <a:buFont typeface="Arial"/>
                <a:buChar char="•"/>
              </a:pPr>
              <a:r>
                <a:rPr b="0" i="0" lang="en" sz="900" u="none" cap="none" strike="noStrike">
                  <a:solidFill>
                    <a:srgbClr val="000000"/>
                  </a:solidFill>
                  <a:latin typeface="Prompt Light"/>
                  <a:ea typeface="Prompt Light"/>
                  <a:cs typeface="Prompt Light"/>
                  <a:sym typeface="Prompt Light"/>
                </a:rPr>
                <a:t>Opportunities for sponsor visibility and community impact</a:t>
              </a:r>
              <a:endParaRPr sz="700"/>
            </a:p>
          </p:txBody>
        </p:sp>
      </p:grpSp>
      <p:grpSp>
        <p:nvGrpSpPr>
          <p:cNvPr id="251" name="Google Shape;251;g1f7e9887d72_3_3"/>
          <p:cNvGrpSpPr/>
          <p:nvPr/>
        </p:nvGrpSpPr>
        <p:grpSpPr>
          <a:xfrm>
            <a:off x="142025" y="3086142"/>
            <a:ext cx="4148844" cy="1452811"/>
            <a:chOff x="0" y="0"/>
            <a:chExt cx="2198762" cy="816140"/>
          </a:xfrm>
        </p:grpSpPr>
        <p:sp>
          <p:nvSpPr>
            <p:cNvPr id="252" name="Google Shape;252;g1f7e9887d72_3_3"/>
            <p:cNvSpPr/>
            <p:nvPr/>
          </p:nvSpPr>
          <p:spPr>
            <a:xfrm>
              <a:off x="0" y="0"/>
              <a:ext cx="2198762" cy="816140"/>
            </a:xfrm>
            <a:custGeom>
              <a:rect b="b" l="l" r="r" t="t"/>
              <a:pathLst>
                <a:path extrusionOk="0" h="816140" w="2198762">
                  <a:moveTo>
                    <a:pt x="18661" y="0"/>
                  </a:moveTo>
                  <a:lnTo>
                    <a:pt x="2180102" y="0"/>
                  </a:lnTo>
                  <a:cubicBezTo>
                    <a:pt x="2190408" y="0"/>
                    <a:pt x="2198762" y="8355"/>
                    <a:pt x="2198762" y="18661"/>
                  </a:cubicBezTo>
                  <a:lnTo>
                    <a:pt x="2198762" y="797480"/>
                  </a:lnTo>
                  <a:cubicBezTo>
                    <a:pt x="2198762" y="807786"/>
                    <a:pt x="2190408" y="816140"/>
                    <a:pt x="2180102" y="816140"/>
                  </a:cubicBezTo>
                  <a:lnTo>
                    <a:pt x="18661" y="816140"/>
                  </a:lnTo>
                  <a:cubicBezTo>
                    <a:pt x="8355" y="816140"/>
                    <a:pt x="0" y="807786"/>
                    <a:pt x="0" y="797480"/>
                  </a:cubicBezTo>
                  <a:lnTo>
                    <a:pt x="0" y="18661"/>
                  </a:lnTo>
                  <a:cubicBezTo>
                    <a:pt x="0" y="8355"/>
                    <a:pt x="8355" y="0"/>
                    <a:pt x="18661" y="0"/>
                  </a:cubicBez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53" name="Google Shape;253;g1f7e9887d72_3_3"/>
            <p:cNvSpPr txBox="1"/>
            <p:nvPr/>
          </p:nvSpPr>
          <p:spPr>
            <a:xfrm>
              <a:off x="0" y="89"/>
              <a:ext cx="2198700" cy="816000"/>
            </a:xfrm>
            <a:prstGeom prst="rect">
              <a:avLst/>
            </a:prstGeom>
            <a:noFill/>
            <a:ln cap="flat" cmpd="sng" w="9525">
              <a:solidFill>
                <a:schemeClr val="dk1"/>
              </a:solidFill>
              <a:prstDash val="solid"/>
              <a:round/>
              <a:headEnd len="sm" w="sm" type="none"/>
              <a:tailEnd len="sm" w="sm" type="none"/>
            </a:ln>
          </p:spPr>
          <p:txBody>
            <a:bodyPr anchorCtr="0" anchor="ctr" bIns="25400" lIns="25400" spcFirstLastPara="1" rIns="25400" wrap="square" tIns="25400">
              <a:noAutofit/>
            </a:bodyPr>
            <a:lstStyle/>
            <a:p>
              <a:pPr indent="0" lvl="0" marL="457200" marR="0" rtl="0" algn="l">
                <a:lnSpc>
                  <a:spcPct val="140021"/>
                </a:lnSpc>
                <a:spcBef>
                  <a:spcPts val="0"/>
                </a:spcBef>
                <a:spcAft>
                  <a:spcPts val="0"/>
                </a:spcAft>
                <a:buNone/>
              </a:pPr>
              <a:r>
                <a:t/>
              </a:r>
              <a:endParaRPr sz="900">
                <a:latin typeface="Prompt Light"/>
                <a:ea typeface="Prompt Light"/>
                <a:cs typeface="Prompt Light"/>
                <a:sym typeface="Prompt Light"/>
              </a:endParaRPr>
            </a:p>
            <a:p>
              <a:pPr indent="-95250" lvl="1" marL="203200" marR="0" rtl="0" algn="l">
                <a:lnSpc>
                  <a:spcPct val="140021"/>
                </a:lnSpc>
                <a:spcBef>
                  <a:spcPts val="0"/>
                </a:spcBef>
                <a:spcAft>
                  <a:spcPts val="0"/>
                </a:spcAft>
                <a:buClr>
                  <a:srgbClr val="000000"/>
                </a:buClr>
                <a:buSzPts val="900"/>
                <a:buFont typeface="Arial"/>
                <a:buChar char="•"/>
              </a:pPr>
              <a:r>
                <a:rPr b="0" i="0" lang="en" sz="900" u="none" cap="none" strike="noStrike">
                  <a:solidFill>
                    <a:srgbClr val="000000"/>
                  </a:solidFill>
                  <a:latin typeface="Prompt Light"/>
                  <a:ea typeface="Prompt Light"/>
                  <a:cs typeface="Prompt Light"/>
                  <a:sym typeface="Prompt Light"/>
                </a:rPr>
                <a:t>Personnel costs (salaries, benefits)</a:t>
              </a:r>
              <a:endParaRPr sz="700"/>
            </a:p>
            <a:p>
              <a:pPr indent="-95250" lvl="1" marL="203200" marR="0" rtl="0" algn="l">
                <a:lnSpc>
                  <a:spcPct val="140021"/>
                </a:lnSpc>
                <a:spcBef>
                  <a:spcPts val="0"/>
                </a:spcBef>
                <a:spcAft>
                  <a:spcPts val="0"/>
                </a:spcAft>
                <a:buClr>
                  <a:srgbClr val="000000"/>
                </a:buClr>
                <a:buSzPts val="900"/>
                <a:buFont typeface="Arial"/>
                <a:buChar char="•"/>
              </a:pPr>
              <a:r>
                <a:rPr b="0" i="0" lang="en" sz="900" u="none" cap="none" strike="noStrike">
                  <a:solidFill>
                    <a:srgbClr val="000000"/>
                  </a:solidFill>
                  <a:latin typeface="Prompt Light"/>
                  <a:ea typeface="Prompt Light"/>
                  <a:cs typeface="Prompt Light"/>
                  <a:sym typeface="Prompt Light"/>
                </a:rPr>
                <a:t>Technology costs (platform development, maintenance)</a:t>
              </a:r>
              <a:endParaRPr sz="700"/>
            </a:p>
            <a:p>
              <a:pPr indent="-95250" lvl="1" marL="203200" marR="0" rtl="0" algn="l">
                <a:lnSpc>
                  <a:spcPct val="140021"/>
                </a:lnSpc>
                <a:spcBef>
                  <a:spcPts val="0"/>
                </a:spcBef>
                <a:spcAft>
                  <a:spcPts val="0"/>
                </a:spcAft>
                <a:buClr>
                  <a:srgbClr val="000000"/>
                </a:buClr>
                <a:buSzPts val="900"/>
                <a:buFont typeface="Arial"/>
                <a:buChar char="•"/>
              </a:pPr>
              <a:r>
                <a:rPr b="0" i="0" lang="en" sz="900" u="none" cap="none" strike="noStrike">
                  <a:solidFill>
                    <a:srgbClr val="000000"/>
                  </a:solidFill>
                  <a:latin typeface="Prompt Light"/>
                  <a:ea typeface="Prompt Light"/>
                  <a:cs typeface="Prompt Light"/>
                  <a:sym typeface="Prompt Light"/>
                </a:rPr>
                <a:t>Marketing and outreach expenses</a:t>
              </a:r>
              <a:endParaRPr sz="700"/>
            </a:p>
            <a:p>
              <a:pPr indent="-95250" lvl="1" marL="203200" marR="0" rtl="0" algn="l">
                <a:lnSpc>
                  <a:spcPct val="140021"/>
                </a:lnSpc>
                <a:spcBef>
                  <a:spcPts val="0"/>
                </a:spcBef>
                <a:spcAft>
                  <a:spcPts val="0"/>
                </a:spcAft>
                <a:buClr>
                  <a:srgbClr val="000000"/>
                </a:buClr>
                <a:buSzPts val="900"/>
                <a:buFont typeface="Arial"/>
                <a:buChar char="•"/>
              </a:pPr>
              <a:r>
                <a:rPr b="0" i="0" lang="en" sz="900" u="none" cap="none" strike="noStrike">
                  <a:solidFill>
                    <a:srgbClr val="000000"/>
                  </a:solidFill>
                  <a:latin typeface="Prompt Light"/>
                  <a:ea typeface="Prompt Light"/>
                  <a:cs typeface="Prompt Light"/>
                  <a:sym typeface="Prompt Light"/>
                </a:rPr>
                <a:t>Administrative expenses</a:t>
              </a:r>
              <a:endParaRPr sz="700"/>
            </a:p>
            <a:p>
              <a:pPr indent="0" lvl="0" marL="0" marR="0" rtl="0" algn="l">
                <a:lnSpc>
                  <a:spcPct val="140021"/>
                </a:lnSpc>
                <a:spcBef>
                  <a:spcPts val="0"/>
                </a:spcBef>
                <a:spcAft>
                  <a:spcPts val="0"/>
                </a:spcAft>
                <a:buNone/>
              </a:pPr>
              <a:r>
                <a:t/>
              </a:r>
              <a:endParaRPr b="0" i="0" sz="900" u="none" cap="none" strike="noStrike">
                <a:solidFill>
                  <a:srgbClr val="000000"/>
                </a:solidFill>
                <a:latin typeface="Prompt Light"/>
                <a:ea typeface="Prompt Light"/>
                <a:cs typeface="Prompt Light"/>
                <a:sym typeface="Prompt Light"/>
              </a:endParaRPr>
            </a:p>
          </p:txBody>
        </p:sp>
      </p:grpSp>
      <p:grpSp>
        <p:nvGrpSpPr>
          <p:cNvPr id="254" name="Google Shape;254;g1f7e9887d72_3_3"/>
          <p:cNvGrpSpPr/>
          <p:nvPr/>
        </p:nvGrpSpPr>
        <p:grpSpPr>
          <a:xfrm>
            <a:off x="4405225" y="3086150"/>
            <a:ext cx="4450954" cy="1452811"/>
            <a:chOff x="0" y="0"/>
            <a:chExt cx="2198762" cy="816140"/>
          </a:xfrm>
        </p:grpSpPr>
        <p:sp>
          <p:nvSpPr>
            <p:cNvPr id="255" name="Google Shape;255;g1f7e9887d72_3_3"/>
            <p:cNvSpPr/>
            <p:nvPr/>
          </p:nvSpPr>
          <p:spPr>
            <a:xfrm>
              <a:off x="0" y="0"/>
              <a:ext cx="2198762" cy="816140"/>
            </a:xfrm>
            <a:custGeom>
              <a:rect b="b" l="l" r="r" t="t"/>
              <a:pathLst>
                <a:path extrusionOk="0" h="816140" w="2198762">
                  <a:moveTo>
                    <a:pt x="18661" y="0"/>
                  </a:moveTo>
                  <a:lnTo>
                    <a:pt x="2180102" y="0"/>
                  </a:lnTo>
                  <a:cubicBezTo>
                    <a:pt x="2190408" y="0"/>
                    <a:pt x="2198762" y="8355"/>
                    <a:pt x="2198762" y="18661"/>
                  </a:cubicBezTo>
                  <a:lnTo>
                    <a:pt x="2198762" y="797480"/>
                  </a:lnTo>
                  <a:cubicBezTo>
                    <a:pt x="2198762" y="807786"/>
                    <a:pt x="2190408" y="816140"/>
                    <a:pt x="2180102" y="816140"/>
                  </a:cubicBezTo>
                  <a:lnTo>
                    <a:pt x="18661" y="816140"/>
                  </a:lnTo>
                  <a:cubicBezTo>
                    <a:pt x="8355" y="816140"/>
                    <a:pt x="0" y="807786"/>
                    <a:pt x="0" y="797480"/>
                  </a:cubicBezTo>
                  <a:lnTo>
                    <a:pt x="0" y="18661"/>
                  </a:lnTo>
                  <a:cubicBezTo>
                    <a:pt x="0" y="8355"/>
                    <a:pt x="8355" y="0"/>
                    <a:pt x="18661" y="0"/>
                  </a:cubicBez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56" name="Google Shape;256;g1f7e9887d72_3_3"/>
            <p:cNvSpPr txBox="1"/>
            <p:nvPr/>
          </p:nvSpPr>
          <p:spPr>
            <a:xfrm>
              <a:off x="0" y="89"/>
              <a:ext cx="2198700" cy="816000"/>
            </a:xfrm>
            <a:prstGeom prst="rect">
              <a:avLst/>
            </a:prstGeom>
            <a:noFill/>
            <a:ln cap="flat" cmpd="sng" w="9525">
              <a:solidFill>
                <a:schemeClr val="dk1"/>
              </a:solidFill>
              <a:prstDash val="solid"/>
              <a:round/>
              <a:headEnd len="sm" w="sm" type="none"/>
              <a:tailEnd len="sm" w="sm" type="none"/>
            </a:ln>
          </p:spPr>
          <p:txBody>
            <a:bodyPr anchorCtr="0" anchor="ctr" bIns="25400" lIns="25400" spcFirstLastPara="1" rIns="25400" wrap="square" tIns="25400">
              <a:noAutofit/>
            </a:bodyPr>
            <a:lstStyle/>
            <a:p>
              <a:pPr indent="-95250" lvl="1" marL="203200" marR="0" rtl="0" algn="l">
                <a:lnSpc>
                  <a:spcPct val="140021"/>
                </a:lnSpc>
                <a:spcBef>
                  <a:spcPts val="0"/>
                </a:spcBef>
                <a:spcAft>
                  <a:spcPts val="0"/>
                </a:spcAft>
                <a:buClr>
                  <a:srgbClr val="000000"/>
                </a:buClr>
                <a:buSzPts val="900"/>
                <a:buFont typeface="Arial"/>
                <a:buChar char="•"/>
              </a:pPr>
              <a:r>
                <a:rPr b="0" i="0" lang="en" sz="900" u="none" cap="none" strike="noStrike">
                  <a:solidFill>
                    <a:srgbClr val="000000"/>
                  </a:solidFill>
                  <a:latin typeface="Prompt Light"/>
                  <a:ea typeface="Prompt Light"/>
                  <a:cs typeface="Prompt Light"/>
                  <a:sym typeface="Prompt Light"/>
                </a:rPr>
                <a:t>Sponsorships and donations</a:t>
              </a:r>
              <a:endParaRPr sz="700"/>
            </a:p>
            <a:p>
              <a:pPr indent="-95250" lvl="1" marL="203200" marR="0" rtl="0" algn="l">
                <a:lnSpc>
                  <a:spcPct val="140021"/>
                </a:lnSpc>
                <a:spcBef>
                  <a:spcPts val="0"/>
                </a:spcBef>
                <a:spcAft>
                  <a:spcPts val="0"/>
                </a:spcAft>
                <a:buClr>
                  <a:srgbClr val="000000"/>
                </a:buClr>
                <a:buSzPts val="900"/>
                <a:buFont typeface="Arial"/>
                <a:buChar char="•"/>
              </a:pPr>
              <a:r>
                <a:rPr b="0" i="0" lang="en" sz="900" u="none" cap="none" strike="noStrike">
                  <a:solidFill>
                    <a:srgbClr val="000000"/>
                  </a:solidFill>
                  <a:latin typeface="Prompt Light"/>
                  <a:ea typeface="Prompt Light"/>
                  <a:cs typeface="Prompt Light"/>
                  <a:sym typeface="Prompt Light"/>
                </a:rPr>
                <a:t>Grants and funding</a:t>
              </a:r>
              <a:endParaRPr sz="700"/>
            </a:p>
            <a:p>
              <a:pPr indent="-95250" lvl="1" marL="203200" marR="0" rtl="0" algn="l">
                <a:lnSpc>
                  <a:spcPct val="140021"/>
                </a:lnSpc>
                <a:spcBef>
                  <a:spcPts val="0"/>
                </a:spcBef>
                <a:spcAft>
                  <a:spcPts val="0"/>
                </a:spcAft>
                <a:buClr>
                  <a:srgbClr val="000000"/>
                </a:buClr>
                <a:buSzPts val="900"/>
                <a:buFont typeface="Arial"/>
                <a:buChar char="•"/>
              </a:pPr>
              <a:r>
                <a:rPr b="0" i="0" lang="en" sz="900" u="none" cap="none" strike="noStrike">
                  <a:solidFill>
                    <a:srgbClr val="000000"/>
                  </a:solidFill>
                  <a:latin typeface="Prompt Light"/>
                  <a:ea typeface="Prompt Light"/>
                  <a:cs typeface="Prompt Light"/>
                  <a:sym typeface="Prompt Light"/>
                </a:rPr>
                <a:t>Licensing fees for premium content or features</a:t>
              </a:r>
              <a:endParaRPr sz="700"/>
            </a:p>
          </p:txBody>
        </p:sp>
      </p:grpSp>
      <p:grpSp>
        <p:nvGrpSpPr>
          <p:cNvPr id="257" name="Google Shape;257;g1f7e9887d72_3_3"/>
          <p:cNvGrpSpPr/>
          <p:nvPr/>
        </p:nvGrpSpPr>
        <p:grpSpPr>
          <a:xfrm>
            <a:off x="1920496" y="89423"/>
            <a:ext cx="1478824" cy="1464732"/>
            <a:chOff x="0" y="-28575"/>
            <a:chExt cx="870921" cy="862622"/>
          </a:xfrm>
        </p:grpSpPr>
        <p:sp>
          <p:nvSpPr>
            <p:cNvPr id="258" name="Google Shape;258;g1f7e9887d72_3_3"/>
            <p:cNvSpPr/>
            <p:nvPr/>
          </p:nvSpPr>
          <p:spPr>
            <a:xfrm>
              <a:off x="0" y="0"/>
              <a:ext cx="870921" cy="834047"/>
            </a:xfrm>
            <a:custGeom>
              <a:rect b="b" l="l" r="r" t="t"/>
              <a:pathLst>
                <a:path extrusionOk="0" h="834047" w="870921">
                  <a:moveTo>
                    <a:pt x="52352" y="0"/>
                  </a:moveTo>
                  <a:lnTo>
                    <a:pt x="818570" y="0"/>
                  </a:lnTo>
                  <a:cubicBezTo>
                    <a:pt x="847482" y="0"/>
                    <a:pt x="870921" y="23439"/>
                    <a:pt x="870921" y="52352"/>
                  </a:cubicBezTo>
                  <a:lnTo>
                    <a:pt x="870921" y="781696"/>
                  </a:lnTo>
                  <a:cubicBezTo>
                    <a:pt x="870921" y="795580"/>
                    <a:pt x="865405" y="808896"/>
                    <a:pt x="855588" y="818714"/>
                  </a:cubicBezTo>
                  <a:cubicBezTo>
                    <a:pt x="845770" y="828532"/>
                    <a:pt x="832454" y="834047"/>
                    <a:pt x="818570" y="834047"/>
                  </a:cubicBezTo>
                  <a:lnTo>
                    <a:pt x="52352" y="834047"/>
                  </a:lnTo>
                  <a:cubicBezTo>
                    <a:pt x="23439" y="834047"/>
                    <a:pt x="0" y="810609"/>
                    <a:pt x="0" y="781696"/>
                  </a:cubicBezTo>
                  <a:lnTo>
                    <a:pt x="0" y="52352"/>
                  </a:lnTo>
                  <a:cubicBezTo>
                    <a:pt x="0" y="38467"/>
                    <a:pt x="5516" y="25151"/>
                    <a:pt x="15333" y="15333"/>
                  </a:cubicBezTo>
                  <a:cubicBezTo>
                    <a:pt x="25151" y="5516"/>
                    <a:pt x="38467" y="0"/>
                    <a:pt x="52352" y="0"/>
                  </a:cubicBez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59" name="Google Shape;259;g1f7e9887d72_3_3"/>
            <p:cNvSpPr txBox="1"/>
            <p:nvPr/>
          </p:nvSpPr>
          <p:spPr>
            <a:xfrm>
              <a:off x="0" y="-28575"/>
              <a:ext cx="870900" cy="862500"/>
            </a:xfrm>
            <a:prstGeom prst="rect">
              <a:avLst/>
            </a:prstGeom>
            <a:noFill/>
            <a:ln cap="flat" cmpd="sng" w="9525">
              <a:solidFill>
                <a:schemeClr val="dk1"/>
              </a:solidFill>
              <a:prstDash val="solid"/>
              <a:round/>
              <a:headEnd len="sm" w="sm" type="none"/>
              <a:tailEnd len="sm" w="sm" type="none"/>
            </a:ln>
          </p:spPr>
          <p:txBody>
            <a:bodyPr anchorCtr="0" anchor="ctr" bIns="25400" lIns="25400" spcFirstLastPara="1" rIns="25400" wrap="square" tIns="25400">
              <a:noAutofit/>
            </a:bodyPr>
            <a:lstStyle/>
            <a:p>
              <a:pPr indent="0" lvl="0" marL="0" marR="0" rtl="0" algn="l">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a:p>
              <a:pPr indent="-95250" lvl="1" marL="203200" marR="0" rtl="0" algn="l">
                <a:lnSpc>
                  <a:spcPct val="140021"/>
                </a:lnSpc>
                <a:spcBef>
                  <a:spcPts val="0"/>
                </a:spcBef>
                <a:spcAft>
                  <a:spcPts val="0"/>
                </a:spcAft>
                <a:buClr>
                  <a:srgbClr val="000000"/>
                </a:buClr>
                <a:buSzPts val="900"/>
                <a:buFont typeface="Arial"/>
                <a:buChar char="•"/>
              </a:pPr>
              <a:r>
                <a:rPr b="0" i="0" lang="en" sz="900" u="none" cap="none" strike="noStrike">
                  <a:solidFill>
                    <a:srgbClr val="000000"/>
                  </a:solidFill>
                  <a:latin typeface="Prompt Light"/>
                  <a:ea typeface="Prompt Light"/>
                  <a:cs typeface="Prompt Light"/>
                  <a:sym typeface="Prompt Light"/>
                </a:rPr>
                <a:t>Partner engagement and collaboration</a:t>
              </a:r>
              <a:endParaRPr sz="700"/>
            </a:p>
            <a:p>
              <a:pPr indent="-95250" lvl="1" marL="203200" marR="0" rtl="0" algn="l">
                <a:lnSpc>
                  <a:spcPct val="140021"/>
                </a:lnSpc>
                <a:spcBef>
                  <a:spcPts val="0"/>
                </a:spcBef>
                <a:spcAft>
                  <a:spcPts val="0"/>
                </a:spcAft>
                <a:buClr>
                  <a:srgbClr val="000000"/>
                </a:buClr>
                <a:buSzPts val="900"/>
                <a:buFont typeface="Arial"/>
                <a:buChar char="•"/>
              </a:pPr>
              <a:r>
                <a:rPr b="0" i="0" lang="en" sz="900" u="none" cap="none" strike="noStrike">
                  <a:solidFill>
                    <a:srgbClr val="000000"/>
                  </a:solidFill>
                  <a:latin typeface="Prompt Light"/>
                  <a:ea typeface="Prompt Light"/>
                  <a:cs typeface="Prompt Light"/>
                  <a:sym typeface="Prompt Light"/>
                </a:rPr>
                <a:t>Marketing and outreach efforts</a:t>
              </a:r>
              <a:endParaRPr sz="700"/>
            </a:p>
          </p:txBody>
        </p:sp>
      </p:grpSp>
      <p:grpSp>
        <p:nvGrpSpPr>
          <p:cNvPr id="260" name="Google Shape;260;g1f7e9887d72_3_3"/>
          <p:cNvGrpSpPr/>
          <p:nvPr/>
        </p:nvGrpSpPr>
        <p:grpSpPr>
          <a:xfrm>
            <a:off x="5205111" y="93198"/>
            <a:ext cx="1478824" cy="1464732"/>
            <a:chOff x="0" y="-28575"/>
            <a:chExt cx="870921" cy="862622"/>
          </a:xfrm>
        </p:grpSpPr>
        <p:sp>
          <p:nvSpPr>
            <p:cNvPr id="261" name="Google Shape;261;g1f7e9887d72_3_3"/>
            <p:cNvSpPr/>
            <p:nvPr/>
          </p:nvSpPr>
          <p:spPr>
            <a:xfrm>
              <a:off x="0" y="0"/>
              <a:ext cx="870921" cy="834047"/>
            </a:xfrm>
            <a:custGeom>
              <a:rect b="b" l="l" r="r" t="t"/>
              <a:pathLst>
                <a:path extrusionOk="0" h="834047" w="870921">
                  <a:moveTo>
                    <a:pt x="52352" y="0"/>
                  </a:moveTo>
                  <a:lnTo>
                    <a:pt x="818570" y="0"/>
                  </a:lnTo>
                  <a:cubicBezTo>
                    <a:pt x="847482" y="0"/>
                    <a:pt x="870921" y="23439"/>
                    <a:pt x="870921" y="52352"/>
                  </a:cubicBezTo>
                  <a:lnTo>
                    <a:pt x="870921" y="781696"/>
                  </a:lnTo>
                  <a:cubicBezTo>
                    <a:pt x="870921" y="795580"/>
                    <a:pt x="865405" y="808896"/>
                    <a:pt x="855588" y="818714"/>
                  </a:cubicBezTo>
                  <a:cubicBezTo>
                    <a:pt x="845770" y="828532"/>
                    <a:pt x="832454" y="834047"/>
                    <a:pt x="818570" y="834047"/>
                  </a:cubicBezTo>
                  <a:lnTo>
                    <a:pt x="52352" y="834047"/>
                  </a:lnTo>
                  <a:cubicBezTo>
                    <a:pt x="23439" y="834047"/>
                    <a:pt x="0" y="810609"/>
                    <a:pt x="0" y="781696"/>
                  </a:cubicBezTo>
                  <a:lnTo>
                    <a:pt x="0" y="52352"/>
                  </a:lnTo>
                  <a:cubicBezTo>
                    <a:pt x="0" y="38467"/>
                    <a:pt x="5516" y="25151"/>
                    <a:pt x="15333" y="15333"/>
                  </a:cubicBezTo>
                  <a:cubicBezTo>
                    <a:pt x="25151" y="5516"/>
                    <a:pt x="38467" y="0"/>
                    <a:pt x="52352" y="0"/>
                  </a:cubicBez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62" name="Google Shape;262;g1f7e9887d72_3_3"/>
            <p:cNvSpPr txBox="1"/>
            <p:nvPr/>
          </p:nvSpPr>
          <p:spPr>
            <a:xfrm>
              <a:off x="0" y="-28575"/>
              <a:ext cx="870900" cy="862500"/>
            </a:xfrm>
            <a:prstGeom prst="rect">
              <a:avLst/>
            </a:prstGeom>
            <a:noFill/>
            <a:ln cap="flat" cmpd="sng" w="9525">
              <a:solidFill>
                <a:schemeClr val="dk1"/>
              </a:solidFill>
              <a:prstDash val="solid"/>
              <a:round/>
              <a:headEnd len="sm" w="sm" type="none"/>
              <a:tailEnd len="sm" w="sm" type="none"/>
            </a:ln>
          </p:spPr>
          <p:txBody>
            <a:bodyPr anchorCtr="0" anchor="ctr" bIns="25400" lIns="25400" spcFirstLastPara="1" rIns="25400" wrap="square" tIns="25400">
              <a:noAutofit/>
            </a:bodyPr>
            <a:lstStyle/>
            <a:p>
              <a:pPr indent="0" lvl="0" marL="0" marR="0" rtl="0" algn="l">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a:p>
              <a:pPr indent="0" lvl="0" marL="0" marR="0" rtl="0" algn="l">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a:p>
              <a:pPr indent="-95250" lvl="1" marL="203200" marR="0" rtl="0" algn="l">
                <a:lnSpc>
                  <a:spcPct val="140021"/>
                </a:lnSpc>
                <a:spcBef>
                  <a:spcPts val="0"/>
                </a:spcBef>
                <a:spcAft>
                  <a:spcPts val="0"/>
                </a:spcAft>
                <a:buClr>
                  <a:srgbClr val="000000"/>
                </a:buClr>
                <a:buSzPts val="900"/>
                <a:buFont typeface="Arial"/>
                <a:buChar char="•"/>
              </a:pPr>
              <a:r>
                <a:rPr b="0" i="0" lang="en" sz="900" u="none" cap="none" strike="noStrike">
                  <a:solidFill>
                    <a:srgbClr val="000000"/>
                  </a:solidFill>
                  <a:latin typeface="Prompt Light"/>
                  <a:ea typeface="Prompt Light"/>
                  <a:cs typeface="Prompt Light"/>
                  <a:sym typeface="Prompt Light"/>
                </a:rPr>
                <a:t>Students</a:t>
              </a:r>
              <a:endParaRPr sz="700"/>
            </a:p>
            <a:p>
              <a:pPr indent="-95250" lvl="1" marL="203200" marR="0" rtl="0" algn="l">
                <a:lnSpc>
                  <a:spcPct val="140021"/>
                </a:lnSpc>
                <a:spcBef>
                  <a:spcPts val="0"/>
                </a:spcBef>
                <a:spcAft>
                  <a:spcPts val="0"/>
                </a:spcAft>
                <a:buClr>
                  <a:srgbClr val="000000"/>
                </a:buClr>
                <a:buSzPts val="900"/>
                <a:buFont typeface="Arial"/>
                <a:buChar char="•"/>
              </a:pPr>
              <a:r>
                <a:rPr b="0" i="0" lang="en" sz="900" u="none" cap="none" strike="noStrike">
                  <a:solidFill>
                    <a:srgbClr val="000000"/>
                  </a:solidFill>
                  <a:latin typeface="Prompt Light"/>
                  <a:ea typeface="Prompt Light"/>
                  <a:cs typeface="Prompt Light"/>
                  <a:sym typeface="Prompt Light"/>
                </a:rPr>
                <a:t>Teachers/educators</a:t>
              </a:r>
              <a:endParaRPr sz="700"/>
            </a:p>
            <a:p>
              <a:pPr indent="-95250" lvl="1" marL="203200" marR="0" rtl="0" algn="l">
                <a:lnSpc>
                  <a:spcPct val="140021"/>
                </a:lnSpc>
                <a:spcBef>
                  <a:spcPts val="0"/>
                </a:spcBef>
                <a:spcAft>
                  <a:spcPts val="0"/>
                </a:spcAft>
                <a:buClr>
                  <a:srgbClr val="000000"/>
                </a:buClr>
                <a:buSzPts val="900"/>
                <a:buFont typeface="Arial"/>
                <a:buChar char="•"/>
              </a:pPr>
              <a:r>
                <a:rPr b="0" i="0" lang="en" sz="900" u="none" cap="none" strike="noStrike">
                  <a:solidFill>
                    <a:srgbClr val="000000"/>
                  </a:solidFill>
                  <a:latin typeface="Prompt Light"/>
                  <a:ea typeface="Prompt Light"/>
                  <a:cs typeface="Prompt Light"/>
                  <a:sym typeface="Prompt Light"/>
                </a:rPr>
                <a:t>Educational institutions</a:t>
              </a:r>
              <a:endParaRPr sz="700"/>
            </a:p>
            <a:p>
              <a:pPr indent="-95250" lvl="1" marL="203200" marR="0" rtl="0" algn="l">
                <a:lnSpc>
                  <a:spcPct val="140021"/>
                </a:lnSpc>
                <a:spcBef>
                  <a:spcPts val="0"/>
                </a:spcBef>
                <a:spcAft>
                  <a:spcPts val="0"/>
                </a:spcAft>
                <a:buClr>
                  <a:srgbClr val="000000"/>
                </a:buClr>
                <a:buSzPts val="900"/>
                <a:buFont typeface="Arial"/>
                <a:buChar char="•"/>
              </a:pPr>
              <a:r>
                <a:rPr b="0" i="0" lang="en" sz="900" u="none" cap="none" strike="noStrike">
                  <a:solidFill>
                    <a:srgbClr val="000000"/>
                  </a:solidFill>
                  <a:latin typeface="Prompt Light"/>
                  <a:ea typeface="Prompt Light"/>
                  <a:cs typeface="Prompt Light"/>
                  <a:sym typeface="Prompt Light"/>
                </a:rPr>
                <a:t>Sponsors and donors</a:t>
              </a:r>
              <a:endParaRPr sz="700"/>
            </a:p>
          </p:txBody>
        </p:sp>
      </p:grpSp>
      <p:grpSp>
        <p:nvGrpSpPr>
          <p:cNvPr id="263" name="Google Shape;263;g1f7e9887d72_3_3"/>
          <p:cNvGrpSpPr/>
          <p:nvPr/>
        </p:nvGrpSpPr>
        <p:grpSpPr>
          <a:xfrm>
            <a:off x="1920496" y="1567203"/>
            <a:ext cx="1478814" cy="1458800"/>
            <a:chOff x="0" y="-28575"/>
            <a:chExt cx="864601" cy="852900"/>
          </a:xfrm>
        </p:grpSpPr>
        <p:sp>
          <p:nvSpPr>
            <p:cNvPr id="264" name="Google Shape;264;g1f7e9887d72_3_3"/>
            <p:cNvSpPr/>
            <p:nvPr/>
          </p:nvSpPr>
          <p:spPr>
            <a:xfrm>
              <a:off x="0" y="0"/>
              <a:ext cx="864601" cy="824270"/>
            </a:xfrm>
            <a:custGeom>
              <a:rect b="b" l="l" r="r" t="t"/>
              <a:pathLst>
                <a:path extrusionOk="0" h="824270" w="864601">
                  <a:moveTo>
                    <a:pt x="52352" y="0"/>
                  </a:moveTo>
                  <a:lnTo>
                    <a:pt x="812249" y="0"/>
                  </a:lnTo>
                  <a:cubicBezTo>
                    <a:pt x="826134" y="0"/>
                    <a:pt x="839450" y="5516"/>
                    <a:pt x="849268" y="15333"/>
                  </a:cubicBezTo>
                  <a:cubicBezTo>
                    <a:pt x="859085" y="25151"/>
                    <a:pt x="864601" y="38467"/>
                    <a:pt x="864601" y="52352"/>
                  </a:cubicBezTo>
                  <a:lnTo>
                    <a:pt x="864601" y="771919"/>
                  </a:lnTo>
                  <a:cubicBezTo>
                    <a:pt x="864601" y="800832"/>
                    <a:pt x="841162" y="824270"/>
                    <a:pt x="812249" y="824270"/>
                  </a:cubicBezTo>
                  <a:lnTo>
                    <a:pt x="52352" y="824270"/>
                  </a:lnTo>
                  <a:cubicBezTo>
                    <a:pt x="38467" y="824270"/>
                    <a:pt x="25151" y="818755"/>
                    <a:pt x="15333" y="808937"/>
                  </a:cubicBezTo>
                  <a:cubicBezTo>
                    <a:pt x="5516" y="799119"/>
                    <a:pt x="0" y="785803"/>
                    <a:pt x="0" y="771919"/>
                  </a:cubicBezTo>
                  <a:lnTo>
                    <a:pt x="0" y="52352"/>
                  </a:lnTo>
                  <a:cubicBezTo>
                    <a:pt x="0" y="38467"/>
                    <a:pt x="5516" y="25151"/>
                    <a:pt x="15333" y="15333"/>
                  </a:cubicBezTo>
                  <a:cubicBezTo>
                    <a:pt x="25151" y="5516"/>
                    <a:pt x="38467" y="0"/>
                    <a:pt x="52352" y="0"/>
                  </a:cubicBez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65" name="Google Shape;265;g1f7e9887d72_3_3"/>
            <p:cNvSpPr txBox="1"/>
            <p:nvPr/>
          </p:nvSpPr>
          <p:spPr>
            <a:xfrm>
              <a:off x="0" y="-28575"/>
              <a:ext cx="864600" cy="852900"/>
            </a:xfrm>
            <a:prstGeom prst="rect">
              <a:avLst/>
            </a:prstGeom>
            <a:noFill/>
            <a:ln cap="flat" cmpd="sng" w="9525">
              <a:solidFill>
                <a:schemeClr val="dk1"/>
              </a:solidFill>
              <a:prstDash val="solid"/>
              <a:round/>
              <a:headEnd len="sm" w="sm" type="none"/>
              <a:tailEnd len="sm" w="sm" type="none"/>
            </a:ln>
          </p:spPr>
          <p:txBody>
            <a:bodyPr anchorCtr="0" anchor="ctr" bIns="25400" lIns="25400" spcFirstLastPara="1" rIns="25400" wrap="square" tIns="25400">
              <a:noAutofit/>
            </a:bodyPr>
            <a:lstStyle/>
            <a:p>
              <a:pPr indent="0" lvl="0" marL="0" marR="0" rtl="0" algn="l">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a:p>
              <a:pPr indent="-95250" lvl="1" marL="203200" marR="0" rtl="0" algn="l">
                <a:lnSpc>
                  <a:spcPct val="140021"/>
                </a:lnSpc>
                <a:spcBef>
                  <a:spcPts val="0"/>
                </a:spcBef>
                <a:spcAft>
                  <a:spcPts val="0"/>
                </a:spcAft>
                <a:buClr>
                  <a:srgbClr val="000000"/>
                </a:buClr>
                <a:buSzPts val="900"/>
                <a:buFont typeface="Arial"/>
                <a:buChar char="•"/>
              </a:pPr>
              <a:r>
                <a:rPr b="0" i="0" lang="en" sz="900" u="none" cap="none" strike="noStrike">
                  <a:solidFill>
                    <a:srgbClr val="000000"/>
                  </a:solidFill>
                  <a:latin typeface="Prompt Light"/>
                  <a:ea typeface="Prompt Light"/>
                  <a:cs typeface="Prompt Light"/>
                  <a:sym typeface="Prompt Light"/>
                </a:rPr>
                <a:t>Marketing/Sales Personel</a:t>
              </a:r>
              <a:endParaRPr sz="700"/>
            </a:p>
            <a:p>
              <a:pPr indent="-95250" lvl="1" marL="203200" marR="0" rtl="0" algn="l">
                <a:lnSpc>
                  <a:spcPct val="140021"/>
                </a:lnSpc>
                <a:spcBef>
                  <a:spcPts val="0"/>
                </a:spcBef>
                <a:spcAft>
                  <a:spcPts val="0"/>
                </a:spcAft>
                <a:buClr>
                  <a:srgbClr val="000000"/>
                </a:buClr>
                <a:buSzPts val="900"/>
                <a:buFont typeface="Arial"/>
                <a:buChar char="•"/>
              </a:pPr>
              <a:r>
                <a:rPr b="0" i="0" lang="en" sz="900" u="none" cap="none" strike="noStrike">
                  <a:solidFill>
                    <a:srgbClr val="000000"/>
                  </a:solidFill>
                  <a:latin typeface="Prompt Light"/>
                  <a:ea typeface="Prompt Light"/>
                  <a:cs typeface="Prompt Light"/>
                  <a:sym typeface="Prompt Light"/>
                </a:rPr>
                <a:t>Funding and grants</a:t>
              </a:r>
              <a:endParaRPr sz="700"/>
            </a:p>
          </p:txBody>
        </p:sp>
      </p:grpSp>
      <p:grpSp>
        <p:nvGrpSpPr>
          <p:cNvPr id="266" name="Google Shape;266;g1f7e9887d72_3_3"/>
          <p:cNvGrpSpPr/>
          <p:nvPr/>
        </p:nvGrpSpPr>
        <p:grpSpPr>
          <a:xfrm>
            <a:off x="5199725" y="1573200"/>
            <a:ext cx="1527896" cy="1452709"/>
            <a:chOff x="-22377" y="-25069"/>
            <a:chExt cx="893298" cy="849339"/>
          </a:xfrm>
        </p:grpSpPr>
        <p:sp>
          <p:nvSpPr>
            <p:cNvPr id="267" name="Google Shape;267;g1f7e9887d72_3_3"/>
            <p:cNvSpPr/>
            <p:nvPr/>
          </p:nvSpPr>
          <p:spPr>
            <a:xfrm>
              <a:off x="0" y="0"/>
              <a:ext cx="870921" cy="824270"/>
            </a:xfrm>
            <a:custGeom>
              <a:rect b="b" l="l" r="r" t="t"/>
              <a:pathLst>
                <a:path extrusionOk="0" h="824270" w="870921">
                  <a:moveTo>
                    <a:pt x="51972" y="0"/>
                  </a:moveTo>
                  <a:lnTo>
                    <a:pt x="818949" y="0"/>
                  </a:lnTo>
                  <a:cubicBezTo>
                    <a:pt x="832733" y="0"/>
                    <a:pt x="845952" y="5476"/>
                    <a:pt x="855699" y="15222"/>
                  </a:cubicBezTo>
                  <a:cubicBezTo>
                    <a:pt x="865445" y="24969"/>
                    <a:pt x="870921" y="38188"/>
                    <a:pt x="870921" y="51972"/>
                  </a:cubicBezTo>
                  <a:lnTo>
                    <a:pt x="870921" y="772299"/>
                  </a:lnTo>
                  <a:cubicBezTo>
                    <a:pt x="870921" y="786083"/>
                    <a:pt x="865445" y="799302"/>
                    <a:pt x="855699" y="809048"/>
                  </a:cubicBezTo>
                  <a:cubicBezTo>
                    <a:pt x="845952" y="818795"/>
                    <a:pt x="832733" y="824270"/>
                    <a:pt x="818949" y="824270"/>
                  </a:cubicBezTo>
                  <a:lnTo>
                    <a:pt x="51972" y="824270"/>
                  </a:lnTo>
                  <a:cubicBezTo>
                    <a:pt x="38188" y="824270"/>
                    <a:pt x="24969" y="818795"/>
                    <a:pt x="15222" y="809048"/>
                  </a:cubicBezTo>
                  <a:cubicBezTo>
                    <a:pt x="5476" y="799302"/>
                    <a:pt x="0" y="786083"/>
                    <a:pt x="0" y="772299"/>
                  </a:cubicBezTo>
                  <a:lnTo>
                    <a:pt x="0" y="51972"/>
                  </a:lnTo>
                  <a:cubicBezTo>
                    <a:pt x="0" y="38188"/>
                    <a:pt x="5476" y="24969"/>
                    <a:pt x="15222" y="15222"/>
                  </a:cubicBezTo>
                  <a:cubicBezTo>
                    <a:pt x="24969" y="5476"/>
                    <a:pt x="38188" y="0"/>
                    <a:pt x="51972" y="0"/>
                  </a:cubicBez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68" name="Google Shape;268;g1f7e9887d72_3_3"/>
            <p:cNvSpPr txBox="1"/>
            <p:nvPr/>
          </p:nvSpPr>
          <p:spPr>
            <a:xfrm>
              <a:off x="-22377" y="-25069"/>
              <a:ext cx="870900" cy="849300"/>
            </a:xfrm>
            <a:prstGeom prst="rect">
              <a:avLst/>
            </a:prstGeom>
            <a:noFill/>
            <a:ln cap="flat" cmpd="sng" w="9525">
              <a:solidFill>
                <a:schemeClr val="dk1"/>
              </a:solidFill>
              <a:prstDash val="solid"/>
              <a:round/>
              <a:headEnd len="sm" w="sm" type="none"/>
              <a:tailEnd len="sm" w="sm" type="none"/>
            </a:ln>
          </p:spPr>
          <p:txBody>
            <a:bodyPr anchorCtr="0" anchor="ctr" bIns="25400" lIns="25400" spcFirstLastPara="1" rIns="25400" wrap="square" tIns="25400">
              <a:noAutofit/>
            </a:bodyPr>
            <a:lstStyle/>
            <a:p>
              <a:pPr indent="0" lvl="0" marL="0" marR="0" rtl="0" algn="l">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a:p>
              <a:pPr indent="-95250" lvl="1" marL="203200" marR="0" rtl="0" algn="l">
                <a:lnSpc>
                  <a:spcPct val="140021"/>
                </a:lnSpc>
                <a:spcBef>
                  <a:spcPts val="0"/>
                </a:spcBef>
                <a:spcAft>
                  <a:spcPts val="0"/>
                </a:spcAft>
                <a:buClr>
                  <a:srgbClr val="000000"/>
                </a:buClr>
                <a:buSzPts val="900"/>
                <a:buFont typeface="Arial"/>
                <a:buChar char="•"/>
              </a:pPr>
              <a:r>
                <a:rPr b="0" i="0" lang="en" sz="900" u="none" cap="none" strike="noStrike">
                  <a:solidFill>
                    <a:srgbClr val="000000"/>
                  </a:solidFill>
                  <a:latin typeface="Prompt Light"/>
                  <a:ea typeface="Prompt Light"/>
                  <a:cs typeface="Prompt Light"/>
                  <a:sym typeface="Prompt Light"/>
                </a:rPr>
                <a:t>Social media</a:t>
              </a:r>
              <a:endParaRPr sz="700"/>
            </a:p>
            <a:p>
              <a:pPr indent="-95250" lvl="1" marL="203200" marR="0" rtl="0" algn="l">
                <a:lnSpc>
                  <a:spcPct val="140021"/>
                </a:lnSpc>
                <a:spcBef>
                  <a:spcPts val="0"/>
                </a:spcBef>
                <a:spcAft>
                  <a:spcPts val="0"/>
                </a:spcAft>
                <a:buClr>
                  <a:srgbClr val="000000"/>
                </a:buClr>
                <a:buSzPts val="900"/>
                <a:buFont typeface="Arial"/>
                <a:buChar char="•"/>
              </a:pPr>
              <a:r>
                <a:rPr b="0" i="0" lang="en" sz="900" u="none" cap="none" strike="noStrike">
                  <a:solidFill>
                    <a:srgbClr val="000000"/>
                  </a:solidFill>
                  <a:latin typeface="Prompt Light"/>
                  <a:ea typeface="Prompt Light"/>
                  <a:cs typeface="Prompt Light"/>
                  <a:sym typeface="Prompt Light"/>
                </a:rPr>
                <a:t>Educational forums and communities</a:t>
              </a:r>
              <a:endParaRPr sz="700"/>
            </a:p>
            <a:p>
              <a:pPr indent="-95250" lvl="1" marL="203200" marR="0" rtl="0" algn="l">
                <a:lnSpc>
                  <a:spcPct val="140021"/>
                </a:lnSpc>
                <a:spcBef>
                  <a:spcPts val="0"/>
                </a:spcBef>
                <a:spcAft>
                  <a:spcPts val="0"/>
                </a:spcAft>
                <a:buClr>
                  <a:srgbClr val="000000"/>
                </a:buClr>
                <a:buSzPts val="900"/>
                <a:buFont typeface="Arial"/>
                <a:buChar char="•"/>
              </a:pPr>
              <a:r>
                <a:rPr b="0" i="0" lang="en" sz="900" u="none" cap="none" strike="noStrike">
                  <a:solidFill>
                    <a:srgbClr val="000000"/>
                  </a:solidFill>
                  <a:latin typeface="Prompt Light"/>
                  <a:ea typeface="Prompt Light"/>
                  <a:cs typeface="Prompt Light"/>
                  <a:sym typeface="Prompt Light"/>
                </a:rPr>
                <a:t>Email newsletters</a:t>
              </a:r>
              <a:endParaRPr sz="700"/>
            </a:p>
            <a:p>
              <a:pPr indent="-95250" lvl="1" marL="203200" marR="0" rtl="0" algn="l">
                <a:lnSpc>
                  <a:spcPct val="140021"/>
                </a:lnSpc>
                <a:spcBef>
                  <a:spcPts val="0"/>
                </a:spcBef>
                <a:spcAft>
                  <a:spcPts val="0"/>
                </a:spcAft>
                <a:buClr>
                  <a:srgbClr val="000000"/>
                </a:buClr>
                <a:buSzPts val="900"/>
                <a:buFont typeface="Arial"/>
                <a:buChar char="•"/>
              </a:pPr>
              <a:r>
                <a:rPr b="0" i="0" lang="en" sz="900" u="none" cap="none" strike="noStrike">
                  <a:solidFill>
                    <a:srgbClr val="000000"/>
                  </a:solidFill>
                  <a:latin typeface="Prompt Light"/>
                  <a:ea typeface="Prompt Light"/>
                  <a:cs typeface="Prompt Light"/>
                  <a:sym typeface="Prompt Light"/>
                </a:rPr>
                <a:t>Educational conferences?events</a:t>
              </a:r>
              <a:endParaRPr sz="700"/>
            </a:p>
          </p:txBody>
        </p:sp>
      </p:grpSp>
      <p:sp>
        <p:nvSpPr>
          <p:cNvPr id="269" name="Google Shape;269;g1f7e9887d72_3_3"/>
          <p:cNvSpPr txBox="1"/>
          <p:nvPr/>
        </p:nvSpPr>
        <p:spPr>
          <a:xfrm>
            <a:off x="2015334" y="226519"/>
            <a:ext cx="1101600" cy="138600"/>
          </a:xfrm>
          <a:prstGeom prst="rect">
            <a:avLst/>
          </a:prstGeom>
          <a:noFill/>
          <a:ln>
            <a:noFill/>
          </a:ln>
        </p:spPr>
        <p:txBody>
          <a:bodyPr anchorCtr="0" anchor="t" bIns="0" lIns="0" spcFirstLastPara="1" rIns="0" wrap="square" tIns="0">
            <a:spAutoFit/>
          </a:bodyPr>
          <a:lstStyle/>
          <a:p>
            <a:pPr indent="0" lvl="0" marL="0" marR="0" rtl="0" algn="l">
              <a:lnSpc>
                <a:spcPct val="119977"/>
              </a:lnSpc>
              <a:spcBef>
                <a:spcPts val="0"/>
              </a:spcBef>
              <a:spcAft>
                <a:spcPts val="0"/>
              </a:spcAft>
              <a:buNone/>
            </a:pPr>
            <a:r>
              <a:rPr b="1" i="0" lang="en" sz="900" u="none" cap="none" strike="noStrike">
                <a:solidFill>
                  <a:srgbClr val="2F3B69"/>
                </a:solidFill>
                <a:latin typeface="Josefin Sans"/>
                <a:ea typeface="Josefin Sans"/>
                <a:cs typeface="Josefin Sans"/>
                <a:sym typeface="Josefin Sans"/>
              </a:rPr>
              <a:t>KEY ACTIVITIES</a:t>
            </a:r>
            <a:endParaRPr sz="700"/>
          </a:p>
        </p:txBody>
      </p:sp>
      <p:grpSp>
        <p:nvGrpSpPr>
          <p:cNvPr id="270" name="Google Shape;270;g1f7e9887d72_3_3"/>
          <p:cNvGrpSpPr/>
          <p:nvPr/>
        </p:nvGrpSpPr>
        <p:grpSpPr>
          <a:xfrm>
            <a:off x="1491912" y="101777"/>
            <a:ext cx="362944" cy="376473"/>
            <a:chOff x="0" y="-19050"/>
            <a:chExt cx="191174" cy="198300"/>
          </a:xfrm>
        </p:grpSpPr>
        <p:sp>
          <p:nvSpPr>
            <p:cNvPr id="271" name="Google Shape;271;g1f7e9887d72_3_3"/>
            <p:cNvSpPr/>
            <p:nvPr/>
          </p:nvSpPr>
          <p:spPr>
            <a:xfrm>
              <a:off x="0" y="0"/>
              <a:ext cx="191174" cy="179219"/>
            </a:xfrm>
            <a:custGeom>
              <a:rect b="b" l="l" r="r" t="t"/>
              <a:pathLst>
                <a:path extrusionOk="0" h="179219" w="191174">
                  <a:moveTo>
                    <a:pt x="89610" y="0"/>
                  </a:moveTo>
                  <a:lnTo>
                    <a:pt x="101564" y="0"/>
                  </a:lnTo>
                  <a:cubicBezTo>
                    <a:pt x="151054" y="0"/>
                    <a:pt x="191174" y="40120"/>
                    <a:pt x="191174" y="89610"/>
                  </a:cubicBezTo>
                  <a:lnTo>
                    <a:pt x="191174" y="89610"/>
                  </a:lnTo>
                  <a:cubicBezTo>
                    <a:pt x="191174" y="139100"/>
                    <a:pt x="151054" y="179219"/>
                    <a:pt x="101564" y="179219"/>
                  </a:cubicBezTo>
                  <a:lnTo>
                    <a:pt x="89610" y="179219"/>
                  </a:lnTo>
                  <a:cubicBezTo>
                    <a:pt x="40120" y="179219"/>
                    <a:pt x="0" y="139100"/>
                    <a:pt x="0" y="89610"/>
                  </a:cubicBezTo>
                  <a:lnTo>
                    <a:pt x="0" y="89610"/>
                  </a:lnTo>
                  <a:cubicBezTo>
                    <a:pt x="0" y="40120"/>
                    <a:pt x="40120" y="0"/>
                    <a:pt x="89610" y="0"/>
                  </a:cubicBezTo>
                  <a:close/>
                </a:path>
              </a:pathLst>
            </a:custGeom>
            <a:solidFill>
              <a:srgbClr val="4E62A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72" name="Google Shape;272;g1f7e9887d72_3_3"/>
            <p:cNvSpPr txBox="1"/>
            <p:nvPr/>
          </p:nvSpPr>
          <p:spPr>
            <a:xfrm>
              <a:off x="0" y="-19050"/>
              <a:ext cx="191100" cy="198300"/>
            </a:xfrm>
            <a:prstGeom prst="rect">
              <a:avLst/>
            </a:prstGeom>
            <a:noFill/>
            <a:ln>
              <a:noFill/>
            </a:ln>
          </p:spPr>
          <p:txBody>
            <a:bodyPr anchorCtr="0" anchor="ctr" bIns="25400" lIns="25400" spcFirstLastPara="1" rIns="25400" wrap="square" tIns="25400">
              <a:noAutofit/>
            </a:bodyPr>
            <a:lstStyle/>
            <a:p>
              <a:pPr indent="0" lvl="0" marL="0" marR="0" rtl="0" algn="ctr">
                <a:lnSpc>
                  <a:spcPct val="116611"/>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73" name="Google Shape;273;g1f7e9887d72_3_3"/>
          <p:cNvGrpSpPr/>
          <p:nvPr/>
        </p:nvGrpSpPr>
        <p:grpSpPr>
          <a:xfrm>
            <a:off x="3038442" y="101777"/>
            <a:ext cx="362944" cy="376473"/>
            <a:chOff x="0" y="-19050"/>
            <a:chExt cx="191174" cy="198300"/>
          </a:xfrm>
        </p:grpSpPr>
        <p:sp>
          <p:nvSpPr>
            <p:cNvPr id="274" name="Google Shape;274;g1f7e9887d72_3_3"/>
            <p:cNvSpPr/>
            <p:nvPr/>
          </p:nvSpPr>
          <p:spPr>
            <a:xfrm>
              <a:off x="0" y="0"/>
              <a:ext cx="191174" cy="179219"/>
            </a:xfrm>
            <a:custGeom>
              <a:rect b="b" l="l" r="r" t="t"/>
              <a:pathLst>
                <a:path extrusionOk="0" h="179219" w="191174">
                  <a:moveTo>
                    <a:pt x="89610" y="0"/>
                  </a:moveTo>
                  <a:lnTo>
                    <a:pt x="101564" y="0"/>
                  </a:lnTo>
                  <a:cubicBezTo>
                    <a:pt x="151054" y="0"/>
                    <a:pt x="191174" y="40120"/>
                    <a:pt x="191174" y="89610"/>
                  </a:cubicBezTo>
                  <a:lnTo>
                    <a:pt x="191174" y="89610"/>
                  </a:lnTo>
                  <a:cubicBezTo>
                    <a:pt x="191174" y="139100"/>
                    <a:pt x="151054" y="179219"/>
                    <a:pt x="101564" y="179219"/>
                  </a:cubicBezTo>
                  <a:lnTo>
                    <a:pt x="89610" y="179219"/>
                  </a:lnTo>
                  <a:cubicBezTo>
                    <a:pt x="40120" y="179219"/>
                    <a:pt x="0" y="139100"/>
                    <a:pt x="0" y="89610"/>
                  </a:cubicBezTo>
                  <a:lnTo>
                    <a:pt x="0" y="89610"/>
                  </a:lnTo>
                  <a:cubicBezTo>
                    <a:pt x="0" y="40120"/>
                    <a:pt x="40120" y="0"/>
                    <a:pt x="89610" y="0"/>
                  </a:cubicBezTo>
                  <a:close/>
                </a:path>
              </a:pathLst>
            </a:custGeom>
            <a:solidFill>
              <a:srgbClr val="4E62A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75" name="Google Shape;275;g1f7e9887d72_3_3"/>
            <p:cNvSpPr txBox="1"/>
            <p:nvPr/>
          </p:nvSpPr>
          <p:spPr>
            <a:xfrm>
              <a:off x="0" y="-19050"/>
              <a:ext cx="191100" cy="198300"/>
            </a:xfrm>
            <a:prstGeom prst="rect">
              <a:avLst/>
            </a:prstGeom>
            <a:noFill/>
            <a:ln>
              <a:noFill/>
            </a:ln>
          </p:spPr>
          <p:txBody>
            <a:bodyPr anchorCtr="0" anchor="ctr" bIns="25400" lIns="25400" spcFirstLastPara="1" rIns="25400" wrap="square" tIns="25400">
              <a:noAutofit/>
            </a:bodyPr>
            <a:lstStyle/>
            <a:p>
              <a:pPr indent="0" lvl="0" marL="0" marR="0" rtl="0" algn="ctr">
                <a:lnSpc>
                  <a:spcPct val="116611"/>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76" name="Google Shape;276;g1f7e9887d72_3_3"/>
          <p:cNvGrpSpPr/>
          <p:nvPr/>
        </p:nvGrpSpPr>
        <p:grpSpPr>
          <a:xfrm>
            <a:off x="3036399" y="1579912"/>
            <a:ext cx="362944" cy="376473"/>
            <a:chOff x="0" y="-19050"/>
            <a:chExt cx="191174" cy="198300"/>
          </a:xfrm>
        </p:grpSpPr>
        <p:sp>
          <p:nvSpPr>
            <p:cNvPr id="277" name="Google Shape;277;g1f7e9887d72_3_3"/>
            <p:cNvSpPr/>
            <p:nvPr/>
          </p:nvSpPr>
          <p:spPr>
            <a:xfrm>
              <a:off x="0" y="0"/>
              <a:ext cx="191174" cy="179219"/>
            </a:xfrm>
            <a:custGeom>
              <a:rect b="b" l="l" r="r" t="t"/>
              <a:pathLst>
                <a:path extrusionOk="0" h="179219" w="191174">
                  <a:moveTo>
                    <a:pt x="89610" y="0"/>
                  </a:moveTo>
                  <a:lnTo>
                    <a:pt x="101564" y="0"/>
                  </a:lnTo>
                  <a:cubicBezTo>
                    <a:pt x="151054" y="0"/>
                    <a:pt x="191174" y="40120"/>
                    <a:pt x="191174" y="89610"/>
                  </a:cubicBezTo>
                  <a:lnTo>
                    <a:pt x="191174" y="89610"/>
                  </a:lnTo>
                  <a:cubicBezTo>
                    <a:pt x="191174" y="139100"/>
                    <a:pt x="151054" y="179219"/>
                    <a:pt x="101564" y="179219"/>
                  </a:cubicBezTo>
                  <a:lnTo>
                    <a:pt x="89610" y="179219"/>
                  </a:lnTo>
                  <a:cubicBezTo>
                    <a:pt x="40120" y="179219"/>
                    <a:pt x="0" y="139100"/>
                    <a:pt x="0" y="89610"/>
                  </a:cubicBezTo>
                  <a:lnTo>
                    <a:pt x="0" y="89610"/>
                  </a:lnTo>
                  <a:cubicBezTo>
                    <a:pt x="0" y="40120"/>
                    <a:pt x="40120" y="0"/>
                    <a:pt x="89610" y="0"/>
                  </a:cubicBezTo>
                  <a:close/>
                </a:path>
              </a:pathLst>
            </a:custGeom>
            <a:solidFill>
              <a:srgbClr val="4E62A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78" name="Google Shape;278;g1f7e9887d72_3_3"/>
            <p:cNvSpPr txBox="1"/>
            <p:nvPr/>
          </p:nvSpPr>
          <p:spPr>
            <a:xfrm>
              <a:off x="0" y="-19050"/>
              <a:ext cx="191100" cy="198300"/>
            </a:xfrm>
            <a:prstGeom prst="rect">
              <a:avLst/>
            </a:prstGeom>
            <a:noFill/>
            <a:ln>
              <a:noFill/>
            </a:ln>
          </p:spPr>
          <p:txBody>
            <a:bodyPr anchorCtr="0" anchor="ctr" bIns="25400" lIns="25400" spcFirstLastPara="1" rIns="25400" wrap="square" tIns="25400">
              <a:noAutofit/>
            </a:bodyPr>
            <a:lstStyle/>
            <a:p>
              <a:pPr indent="0" lvl="0" marL="0" marR="0" rtl="0" algn="ctr">
                <a:lnSpc>
                  <a:spcPct val="116611"/>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79" name="Google Shape;279;g1f7e9887d72_3_3"/>
          <p:cNvGrpSpPr/>
          <p:nvPr/>
        </p:nvGrpSpPr>
        <p:grpSpPr>
          <a:xfrm>
            <a:off x="3765875" y="3097150"/>
            <a:ext cx="362944" cy="376473"/>
            <a:chOff x="0" y="-19050"/>
            <a:chExt cx="191174" cy="198300"/>
          </a:xfrm>
        </p:grpSpPr>
        <p:sp>
          <p:nvSpPr>
            <p:cNvPr id="280" name="Google Shape;280;g1f7e9887d72_3_3"/>
            <p:cNvSpPr/>
            <p:nvPr/>
          </p:nvSpPr>
          <p:spPr>
            <a:xfrm>
              <a:off x="0" y="0"/>
              <a:ext cx="191174" cy="179219"/>
            </a:xfrm>
            <a:custGeom>
              <a:rect b="b" l="l" r="r" t="t"/>
              <a:pathLst>
                <a:path extrusionOk="0" h="179219" w="191174">
                  <a:moveTo>
                    <a:pt x="89610" y="0"/>
                  </a:moveTo>
                  <a:lnTo>
                    <a:pt x="101564" y="0"/>
                  </a:lnTo>
                  <a:cubicBezTo>
                    <a:pt x="151054" y="0"/>
                    <a:pt x="191174" y="40120"/>
                    <a:pt x="191174" y="89610"/>
                  </a:cubicBezTo>
                  <a:lnTo>
                    <a:pt x="191174" y="89610"/>
                  </a:lnTo>
                  <a:cubicBezTo>
                    <a:pt x="191174" y="139100"/>
                    <a:pt x="151054" y="179219"/>
                    <a:pt x="101564" y="179219"/>
                  </a:cubicBezTo>
                  <a:lnTo>
                    <a:pt x="89610" y="179219"/>
                  </a:lnTo>
                  <a:cubicBezTo>
                    <a:pt x="40120" y="179219"/>
                    <a:pt x="0" y="139100"/>
                    <a:pt x="0" y="89610"/>
                  </a:cubicBezTo>
                  <a:lnTo>
                    <a:pt x="0" y="89610"/>
                  </a:lnTo>
                  <a:cubicBezTo>
                    <a:pt x="0" y="40120"/>
                    <a:pt x="40120" y="0"/>
                    <a:pt x="89610" y="0"/>
                  </a:cubicBezTo>
                  <a:close/>
                </a:path>
              </a:pathLst>
            </a:custGeom>
            <a:solidFill>
              <a:srgbClr val="4E62A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81" name="Google Shape;281;g1f7e9887d72_3_3"/>
            <p:cNvSpPr txBox="1"/>
            <p:nvPr/>
          </p:nvSpPr>
          <p:spPr>
            <a:xfrm>
              <a:off x="0" y="-19050"/>
              <a:ext cx="191100" cy="198300"/>
            </a:xfrm>
            <a:prstGeom prst="rect">
              <a:avLst/>
            </a:prstGeom>
            <a:noFill/>
            <a:ln>
              <a:noFill/>
            </a:ln>
          </p:spPr>
          <p:txBody>
            <a:bodyPr anchorCtr="0" anchor="ctr" bIns="25400" lIns="25400" spcFirstLastPara="1" rIns="25400" wrap="square" tIns="25400">
              <a:noAutofit/>
            </a:bodyPr>
            <a:lstStyle/>
            <a:p>
              <a:pPr indent="0" lvl="0" marL="0" marR="0" rtl="0" algn="ctr">
                <a:lnSpc>
                  <a:spcPct val="116611"/>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82" name="Google Shape;282;g1f7e9887d72_3_3"/>
          <p:cNvGrpSpPr/>
          <p:nvPr/>
        </p:nvGrpSpPr>
        <p:grpSpPr>
          <a:xfrm>
            <a:off x="8421092" y="3097158"/>
            <a:ext cx="362944" cy="376473"/>
            <a:chOff x="0" y="-19050"/>
            <a:chExt cx="191174" cy="198300"/>
          </a:xfrm>
        </p:grpSpPr>
        <p:sp>
          <p:nvSpPr>
            <p:cNvPr id="283" name="Google Shape;283;g1f7e9887d72_3_3"/>
            <p:cNvSpPr/>
            <p:nvPr/>
          </p:nvSpPr>
          <p:spPr>
            <a:xfrm>
              <a:off x="0" y="0"/>
              <a:ext cx="191174" cy="179219"/>
            </a:xfrm>
            <a:custGeom>
              <a:rect b="b" l="l" r="r" t="t"/>
              <a:pathLst>
                <a:path extrusionOk="0" h="179219" w="191174">
                  <a:moveTo>
                    <a:pt x="89610" y="0"/>
                  </a:moveTo>
                  <a:lnTo>
                    <a:pt x="101564" y="0"/>
                  </a:lnTo>
                  <a:cubicBezTo>
                    <a:pt x="151054" y="0"/>
                    <a:pt x="191174" y="40120"/>
                    <a:pt x="191174" y="89610"/>
                  </a:cubicBezTo>
                  <a:lnTo>
                    <a:pt x="191174" y="89610"/>
                  </a:lnTo>
                  <a:cubicBezTo>
                    <a:pt x="191174" y="139100"/>
                    <a:pt x="151054" y="179219"/>
                    <a:pt x="101564" y="179219"/>
                  </a:cubicBezTo>
                  <a:lnTo>
                    <a:pt x="89610" y="179219"/>
                  </a:lnTo>
                  <a:cubicBezTo>
                    <a:pt x="40120" y="179219"/>
                    <a:pt x="0" y="139100"/>
                    <a:pt x="0" y="89610"/>
                  </a:cubicBezTo>
                  <a:lnTo>
                    <a:pt x="0" y="89610"/>
                  </a:lnTo>
                  <a:cubicBezTo>
                    <a:pt x="0" y="40120"/>
                    <a:pt x="40120" y="0"/>
                    <a:pt x="89610" y="0"/>
                  </a:cubicBezTo>
                  <a:close/>
                </a:path>
              </a:pathLst>
            </a:custGeom>
            <a:solidFill>
              <a:srgbClr val="4E62A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84" name="Google Shape;284;g1f7e9887d72_3_3"/>
            <p:cNvSpPr txBox="1"/>
            <p:nvPr/>
          </p:nvSpPr>
          <p:spPr>
            <a:xfrm>
              <a:off x="0" y="-19050"/>
              <a:ext cx="191100" cy="198300"/>
            </a:xfrm>
            <a:prstGeom prst="rect">
              <a:avLst/>
            </a:prstGeom>
            <a:noFill/>
            <a:ln>
              <a:noFill/>
            </a:ln>
          </p:spPr>
          <p:txBody>
            <a:bodyPr anchorCtr="0" anchor="ctr" bIns="25400" lIns="25400" spcFirstLastPara="1" rIns="25400" wrap="square" tIns="25400">
              <a:noAutofit/>
            </a:bodyPr>
            <a:lstStyle/>
            <a:p>
              <a:pPr indent="0" lvl="0" marL="0" marR="0" rtl="0" algn="ctr">
                <a:lnSpc>
                  <a:spcPct val="116611"/>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85" name="Google Shape;285;g1f7e9887d72_3_3"/>
          <p:cNvGrpSpPr/>
          <p:nvPr/>
        </p:nvGrpSpPr>
        <p:grpSpPr>
          <a:xfrm>
            <a:off x="6275485" y="1610599"/>
            <a:ext cx="362944" cy="376473"/>
            <a:chOff x="0" y="-19050"/>
            <a:chExt cx="191174" cy="198300"/>
          </a:xfrm>
        </p:grpSpPr>
        <p:sp>
          <p:nvSpPr>
            <p:cNvPr id="286" name="Google Shape;286;g1f7e9887d72_3_3"/>
            <p:cNvSpPr/>
            <p:nvPr/>
          </p:nvSpPr>
          <p:spPr>
            <a:xfrm>
              <a:off x="0" y="0"/>
              <a:ext cx="191174" cy="179219"/>
            </a:xfrm>
            <a:custGeom>
              <a:rect b="b" l="l" r="r" t="t"/>
              <a:pathLst>
                <a:path extrusionOk="0" h="179219" w="191174">
                  <a:moveTo>
                    <a:pt x="89610" y="0"/>
                  </a:moveTo>
                  <a:lnTo>
                    <a:pt x="101564" y="0"/>
                  </a:lnTo>
                  <a:cubicBezTo>
                    <a:pt x="151054" y="0"/>
                    <a:pt x="191174" y="40120"/>
                    <a:pt x="191174" y="89610"/>
                  </a:cubicBezTo>
                  <a:lnTo>
                    <a:pt x="191174" y="89610"/>
                  </a:lnTo>
                  <a:cubicBezTo>
                    <a:pt x="191174" y="139100"/>
                    <a:pt x="151054" y="179219"/>
                    <a:pt x="101564" y="179219"/>
                  </a:cubicBezTo>
                  <a:lnTo>
                    <a:pt x="89610" y="179219"/>
                  </a:lnTo>
                  <a:cubicBezTo>
                    <a:pt x="40120" y="179219"/>
                    <a:pt x="0" y="139100"/>
                    <a:pt x="0" y="89610"/>
                  </a:cubicBezTo>
                  <a:lnTo>
                    <a:pt x="0" y="89610"/>
                  </a:lnTo>
                  <a:cubicBezTo>
                    <a:pt x="0" y="40120"/>
                    <a:pt x="40120" y="0"/>
                    <a:pt x="89610" y="0"/>
                  </a:cubicBezTo>
                  <a:close/>
                </a:path>
              </a:pathLst>
            </a:custGeom>
            <a:solidFill>
              <a:srgbClr val="4E62A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87" name="Google Shape;287;g1f7e9887d72_3_3"/>
            <p:cNvSpPr txBox="1"/>
            <p:nvPr/>
          </p:nvSpPr>
          <p:spPr>
            <a:xfrm>
              <a:off x="0" y="-19050"/>
              <a:ext cx="191100" cy="198300"/>
            </a:xfrm>
            <a:prstGeom prst="rect">
              <a:avLst/>
            </a:prstGeom>
            <a:noFill/>
            <a:ln>
              <a:noFill/>
            </a:ln>
          </p:spPr>
          <p:txBody>
            <a:bodyPr anchorCtr="0" anchor="ctr" bIns="25400" lIns="25400" spcFirstLastPara="1" rIns="25400" wrap="square" tIns="25400">
              <a:noAutofit/>
            </a:bodyPr>
            <a:lstStyle/>
            <a:p>
              <a:pPr indent="0" lvl="0" marL="0" marR="0" rtl="0" algn="ctr">
                <a:lnSpc>
                  <a:spcPct val="116611"/>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88" name="Google Shape;288;g1f7e9887d72_3_3"/>
          <p:cNvGrpSpPr/>
          <p:nvPr/>
        </p:nvGrpSpPr>
        <p:grpSpPr>
          <a:xfrm>
            <a:off x="4813841" y="101777"/>
            <a:ext cx="362944" cy="376473"/>
            <a:chOff x="0" y="-19050"/>
            <a:chExt cx="191174" cy="198300"/>
          </a:xfrm>
        </p:grpSpPr>
        <p:sp>
          <p:nvSpPr>
            <p:cNvPr id="289" name="Google Shape;289;g1f7e9887d72_3_3"/>
            <p:cNvSpPr/>
            <p:nvPr/>
          </p:nvSpPr>
          <p:spPr>
            <a:xfrm>
              <a:off x="0" y="0"/>
              <a:ext cx="191174" cy="179219"/>
            </a:xfrm>
            <a:custGeom>
              <a:rect b="b" l="l" r="r" t="t"/>
              <a:pathLst>
                <a:path extrusionOk="0" h="179219" w="191174">
                  <a:moveTo>
                    <a:pt x="89610" y="0"/>
                  </a:moveTo>
                  <a:lnTo>
                    <a:pt x="101564" y="0"/>
                  </a:lnTo>
                  <a:cubicBezTo>
                    <a:pt x="151054" y="0"/>
                    <a:pt x="191174" y="40120"/>
                    <a:pt x="191174" y="89610"/>
                  </a:cubicBezTo>
                  <a:lnTo>
                    <a:pt x="191174" y="89610"/>
                  </a:lnTo>
                  <a:cubicBezTo>
                    <a:pt x="191174" y="139100"/>
                    <a:pt x="151054" y="179219"/>
                    <a:pt x="101564" y="179219"/>
                  </a:cubicBezTo>
                  <a:lnTo>
                    <a:pt x="89610" y="179219"/>
                  </a:lnTo>
                  <a:cubicBezTo>
                    <a:pt x="40120" y="179219"/>
                    <a:pt x="0" y="139100"/>
                    <a:pt x="0" y="89610"/>
                  </a:cubicBezTo>
                  <a:lnTo>
                    <a:pt x="0" y="89610"/>
                  </a:lnTo>
                  <a:cubicBezTo>
                    <a:pt x="0" y="40120"/>
                    <a:pt x="40120" y="0"/>
                    <a:pt x="89610" y="0"/>
                  </a:cubicBezTo>
                  <a:close/>
                </a:path>
              </a:pathLst>
            </a:custGeom>
            <a:solidFill>
              <a:srgbClr val="4E62A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90" name="Google Shape;290;g1f7e9887d72_3_3"/>
            <p:cNvSpPr txBox="1"/>
            <p:nvPr/>
          </p:nvSpPr>
          <p:spPr>
            <a:xfrm>
              <a:off x="0" y="-19050"/>
              <a:ext cx="191100" cy="198300"/>
            </a:xfrm>
            <a:prstGeom prst="rect">
              <a:avLst/>
            </a:prstGeom>
            <a:noFill/>
            <a:ln>
              <a:noFill/>
            </a:ln>
          </p:spPr>
          <p:txBody>
            <a:bodyPr anchorCtr="0" anchor="ctr" bIns="25400" lIns="25400" spcFirstLastPara="1" rIns="25400" wrap="square" tIns="25400">
              <a:noAutofit/>
            </a:bodyPr>
            <a:lstStyle/>
            <a:p>
              <a:pPr indent="0" lvl="0" marL="0" marR="0" rtl="0" algn="ctr">
                <a:lnSpc>
                  <a:spcPct val="116611"/>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91" name="Google Shape;291;g1f7e9887d72_3_3"/>
          <p:cNvGrpSpPr/>
          <p:nvPr/>
        </p:nvGrpSpPr>
        <p:grpSpPr>
          <a:xfrm>
            <a:off x="6275476" y="135052"/>
            <a:ext cx="362944" cy="376473"/>
            <a:chOff x="0" y="-19050"/>
            <a:chExt cx="191174" cy="198300"/>
          </a:xfrm>
        </p:grpSpPr>
        <p:sp>
          <p:nvSpPr>
            <p:cNvPr id="292" name="Google Shape;292;g1f7e9887d72_3_3"/>
            <p:cNvSpPr/>
            <p:nvPr/>
          </p:nvSpPr>
          <p:spPr>
            <a:xfrm>
              <a:off x="0" y="0"/>
              <a:ext cx="191174" cy="179219"/>
            </a:xfrm>
            <a:custGeom>
              <a:rect b="b" l="l" r="r" t="t"/>
              <a:pathLst>
                <a:path extrusionOk="0" h="179219" w="191174">
                  <a:moveTo>
                    <a:pt x="89610" y="0"/>
                  </a:moveTo>
                  <a:lnTo>
                    <a:pt x="101564" y="0"/>
                  </a:lnTo>
                  <a:cubicBezTo>
                    <a:pt x="151054" y="0"/>
                    <a:pt x="191174" y="40120"/>
                    <a:pt x="191174" y="89610"/>
                  </a:cubicBezTo>
                  <a:lnTo>
                    <a:pt x="191174" y="89610"/>
                  </a:lnTo>
                  <a:cubicBezTo>
                    <a:pt x="191174" y="139100"/>
                    <a:pt x="151054" y="179219"/>
                    <a:pt x="101564" y="179219"/>
                  </a:cubicBezTo>
                  <a:lnTo>
                    <a:pt x="89610" y="179219"/>
                  </a:lnTo>
                  <a:cubicBezTo>
                    <a:pt x="40120" y="179219"/>
                    <a:pt x="0" y="139100"/>
                    <a:pt x="0" y="89610"/>
                  </a:cubicBezTo>
                  <a:lnTo>
                    <a:pt x="0" y="89610"/>
                  </a:lnTo>
                  <a:cubicBezTo>
                    <a:pt x="0" y="40120"/>
                    <a:pt x="40120" y="0"/>
                    <a:pt x="89610" y="0"/>
                  </a:cubicBezTo>
                  <a:close/>
                </a:path>
              </a:pathLst>
            </a:custGeom>
            <a:solidFill>
              <a:srgbClr val="4E62A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93" name="Google Shape;293;g1f7e9887d72_3_3"/>
            <p:cNvSpPr txBox="1"/>
            <p:nvPr/>
          </p:nvSpPr>
          <p:spPr>
            <a:xfrm>
              <a:off x="0" y="-19050"/>
              <a:ext cx="191100" cy="198300"/>
            </a:xfrm>
            <a:prstGeom prst="rect">
              <a:avLst/>
            </a:prstGeom>
            <a:noFill/>
            <a:ln>
              <a:noFill/>
            </a:ln>
          </p:spPr>
          <p:txBody>
            <a:bodyPr anchorCtr="0" anchor="ctr" bIns="25400" lIns="25400" spcFirstLastPara="1" rIns="25400" wrap="square" tIns="25400">
              <a:noAutofit/>
            </a:bodyPr>
            <a:lstStyle/>
            <a:p>
              <a:pPr indent="0" lvl="0" marL="0" marR="0" rtl="0" algn="ctr">
                <a:lnSpc>
                  <a:spcPct val="116611"/>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94" name="Google Shape;294;g1f7e9887d72_3_3"/>
          <p:cNvGrpSpPr/>
          <p:nvPr/>
        </p:nvGrpSpPr>
        <p:grpSpPr>
          <a:xfrm>
            <a:off x="8421092" y="924802"/>
            <a:ext cx="362944" cy="376473"/>
            <a:chOff x="0" y="-19050"/>
            <a:chExt cx="191174" cy="198300"/>
          </a:xfrm>
        </p:grpSpPr>
        <p:sp>
          <p:nvSpPr>
            <p:cNvPr id="295" name="Google Shape;295;g1f7e9887d72_3_3"/>
            <p:cNvSpPr/>
            <p:nvPr/>
          </p:nvSpPr>
          <p:spPr>
            <a:xfrm>
              <a:off x="0" y="0"/>
              <a:ext cx="191174" cy="179219"/>
            </a:xfrm>
            <a:custGeom>
              <a:rect b="b" l="l" r="r" t="t"/>
              <a:pathLst>
                <a:path extrusionOk="0" h="179219" w="191174">
                  <a:moveTo>
                    <a:pt x="89610" y="0"/>
                  </a:moveTo>
                  <a:lnTo>
                    <a:pt x="101564" y="0"/>
                  </a:lnTo>
                  <a:cubicBezTo>
                    <a:pt x="151054" y="0"/>
                    <a:pt x="191174" y="40120"/>
                    <a:pt x="191174" y="89610"/>
                  </a:cubicBezTo>
                  <a:lnTo>
                    <a:pt x="191174" y="89610"/>
                  </a:lnTo>
                  <a:cubicBezTo>
                    <a:pt x="191174" y="139100"/>
                    <a:pt x="151054" y="179219"/>
                    <a:pt x="101564" y="179219"/>
                  </a:cubicBezTo>
                  <a:lnTo>
                    <a:pt x="89610" y="179219"/>
                  </a:lnTo>
                  <a:cubicBezTo>
                    <a:pt x="40120" y="179219"/>
                    <a:pt x="0" y="139100"/>
                    <a:pt x="0" y="89610"/>
                  </a:cubicBezTo>
                  <a:lnTo>
                    <a:pt x="0" y="89610"/>
                  </a:lnTo>
                  <a:cubicBezTo>
                    <a:pt x="0" y="40120"/>
                    <a:pt x="40120" y="0"/>
                    <a:pt x="89610" y="0"/>
                  </a:cubicBezTo>
                  <a:close/>
                </a:path>
              </a:pathLst>
            </a:custGeom>
            <a:solidFill>
              <a:srgbClr val="4E62A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96" name="Google Shape;296;g1f7e9887d72_3_3"/>
            <p:cNvSpPr txBox="1"/>
            <p:nvPr/>
          </p:nvSpPr>
          <p:spPr>
            <a:xfrm>
              <a:off x="0" y="-19050"/>
              <a:ext cx="191100" cy="198300"/>
            </a:xfrm>
            <a:prstGeom prst="rect">
              <a:avLst/>
            </a:prstGeom>
            <a:noFill/>
            <a:ln>
              <a:noFill/>
            </a:ln>
          </p:spPr>
          <p:txBody>
            <a:bodyPr anchorCtr="0" anchor="ctr" bIns="25400" lIns="25400" spcFirstLastPara="1" rIns="25400" wrap="square" tIns="25400">
              <a:noAutofit/>
            </a:bodyPr>
            <a:lstStyle/>
            <a:p>
              <a:pPr indent="0" lvl="0" marL="0" marR="0" rtl="0" algn="ctr">
                <a:lnSpc>
                  <a:spcPct val="116611"/>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297" name="Google Shape;297;g1f7e9887d72_3_3"/>
          <p:cNvSpPr/>
          <p:nvPr/>
        </p:nvSpPr>
        <p:spPr>
          <a:xfrm>
            <a:off x="3117534" y="205689"/>
            <a:ext cx="204747" cy="204747"/>
          </a:xfrm>
          <a:custGeom>
            <a:rect b="b" l="l" r="r" t="t"/>
            <a:pathLst>
              <a:path extrusionOk="0" h="409493" w="409493">
                <a:moveTo>
                  <a:pt x="0" y="0"/>
                </a:moveTo>
                <a:lnTo>
                  <a:pt x="409493" y="0"/>
                </a:lnTo>
                <a:lnTo>
                  <a:pt x="409493" y="409493"/>
                </a:lnTo>
                <a:lnTo>
                  <a:pt x="0" y="409493"/>
                </a:lnTo>
                <a:lnTo>
                  <a:pt x="0" y="0"/>
                </a:lnTo>
                <a:close/>
              </a:path>
            </a:pathLst>
          </a:custGeom>
          <a:blipFill rotWithShape="1">
            <a:blip r:embed="rId3">
              <a:alphaModFix/>
            </a:blip>
            <a:stretch>
              <a:fillRect b="0" l="0" r="0" t="0"/>
            </a:stretch>
          </a:blipFill>
          <a:ln>
            <a:noFill/>
          </a:ln>
        </p:spPr>
      </p:sp>
      <p:sp>
        <p:nvSpPr>
          <p:cNvPr id="298" name="Google Shape;298;g1f7e9887d72_3_3"/>
          <p:cNvSpPr/>
          <p:nvPr/>
        </p:nvSpPr>
        <p:spPr>
          <a:xfrm>
            <a:off x="1560353" y="207777"/>
            <a:ext cx="226052" cy="200569"/>
          </a:xfrm>
          <a:custGeom>
            <a:rect b="b" l="l" r="r" t="t"/>
            <a:pathLst>
              <a:path extrusionOk="0" h="401138" w="452103">
                <a:moveTo>
                  <a:pt x="0" y="0"/>
                </a:moveTo>
                <a:lnTo>
                  <a:pt x="452103" y="0"/>
                </a:lnTo>
                <a:lnTo>
                  <a:pt x="452103" y="401139"/>
                </a:lnTo>
                <a:lnTo>
                  <a:pt x="0" y="401139"/>
                </a:lnTo>
                <a:lnTo>
                  <a:pt x="0" y="0"/>
                </a:lnTo>
                <a:close/>
              </a:path>
            </a:pathLst>
          </a:custGeom>
          <a:blipFill rotWithShape="1">
            <a:blip r:embed="rId4">
              <a:alphaModFix/>
            </a:blip>
            <a:stretch>
              <a:fillRect b="0" l="0" r="0" t="0"/>
            </a:stretch>
          </a:blipFill>
          <a:ln>
            <a:noFill/>
          </a:ln>
        </p:spPr>
      </p:sp>
      <p:sp>
        <p:nvSpPr>
          <p:cNvPr id="299" name="Google Shape;299;g1f7e9887d72_3_3"/>
          <p:cNvSpPr/>
          <p:nvPr/>
        </p:nvSpPr>
        <p:spPr>
          <a:xfrm>
            <a:off x="3847307" y="3184121"/>
            <a:ext cx="197372" cy="202528"/>
          </a:xfrm>
          <a:custGeom>
            <a:rect b="b" l="l" r="r" t="t"/>
            <a:pathLst>
              <a:path extrusionOk="0" h="405055" w="394745">
                <a:moveTo>
                  <a:pt x="0" y="0"/>
                </a:moveTo>
                <a:lnTo>
                  <a:pt x="394744" y="0"/>
                </a:lnTo>
                <a:lnTo>
                  <a:pt x="394744" y="405055"/>
                </a:lnTo>
                <a:lnTo>
                  <a:pt x="0" y="405055"/>
                </a:lnTo>
                <a:lnTo>
                  <a:pt x="0" y="0"/>
                </a:lnTo>
                <a:close/>
              </a:path>
            </a:pathLst>
          </a:custGeom>
          <a:blipFill rotWithShape="1">
            <a:blip r:embed="rId5">
              <a:alphaModFix/>
            </a:blip>
            <a:stretch>
              <a:fillRect b="0" l="0" r="0" t="0"/>
            </a:stretch>
          </a:blipFill>
          <a:ln>
            <a:noFill/>
          </a:ln>
        </p:spPr>
      </p:sp>
      <p:sp>
        <p:nvSpPr>
          <p:cNvPr id="300" name="Google Shape;300;g1f7e9887d72_3_3"/>
          <p:cNvSpPr/>
          <p:nvPr/>
        </p:nvSpPr>
        <p:spPr>
          <a:xfrm>
            <a:off x="6390393" y="1717137"/>
            <a:ext cx="133117" cy="199494"/>
          </a:xfrm>
          <a:custGeom>
            <a:rect b="b" l="l" r="r" t="t"/>
            <a:pathLst>
              <a:path extrusionOk="0" h="398988" w="266234">
                <a:moveTo>
                  <a:pt x="0" y="0"/>
                </a:moveTo>
                <a:lnTo>
                  <a:pt x="266233" y="0"/>
                </a:lnTo>
                <a:lnTo>
                  <a:pt x="266233" y="398988"/>
                </a:lnTo>
                <a:lnTo>
                  <a:pt x="0" y="398988"/>
                </a:lnTo>
                <a:lnTo>
                  <a:pt x="0" y="0"/>
                </a:lnTo>
                <a:close/>
              </a:path>
            </a:pathLst>
          </a:custGeom>
          <a:blipFill rotWithShape="1">
            <a:blip r:embed="rId6">
              <a:alphaModFix/>
            </a:blip>
            <a:stretch>
              <a:fillRect b="0" l="0" r="0" t="0"/>
            </a:stretch>
          </a:blipFill>
          <a:ln>
            <a:noFill/>
          </a:ln>
        </p:spPr>
      </p:sp>
      <p:sp>
        <p:nvSpPr>
          <p:cNvPr id="301" name="Google Shape;301;g1f7e9887d72_3_3"/>
          <p:cNvSpPr/>
          <p:nvPr/>
        </p:nvSpPr>
        <p:spPr>
          <a:xfrm>
            <a:off x="8494217" y="1006075"/>
            <a:ext cx="216682" cy="213924"/>
          </a:xfrm>
          <a:custGeom>
            <a:rect b="b" l="l" r="r" t="t"/>
            <a:pathLst>
              <a:path extrusionOk="0" h="427848" w="433363">
                <a:moveTo>
                  <a:pt x="0" y="0"/>
                </a:moveTo>
                <a:lnTo>
                  <a:pt x="433364" y="0"/>
                </a:lnTo>
                <a:lnTo>
                  <a:pt x="433364" y="427848"/>
                </a:lnTo>
                <a:lnTo>
                  <a:pt x="0" y="427848"/>
                </a:lnTo>
                <a:lnTo>
                  <a:pt x="0" y="0"/>
                </a:lnTo>
                <a:close/>
              </a:path>
            </a:pathLst>
          </a:custGeom>
          <a:blipFill rotWithShape="1">
            <a:blip r:embed="rId7">
              <a:alphaModFix/>
            </a:blip>
            <a:stretch>
              <a:fillRect b="0" l="0" r="0" t="0"/>
            </a:stretch>
          </a:blipFill>
          <a:ln>
            <a:noFill/>
          </a:ln>
        </p:spPr>
      </p:sp>
      <p:sp>
        <p:nvSpPr>
          <p:cNvPr id="302" name="Google Shape;302;g1f7e9887d72_3_3"/>
          <p:cNvSpPr/>
          <p:nvPr/>
        </p:nvSpPr>
        <p:spPr>
          <a:xfrm>
            <a:off x="6359330" y="255971"/>
            <a:ext cx="195224" cy="170732"/>
          </a:xfrm>
          <a:custGeom>
            <a:rect b="b" l="l" r="r" t="t"/>
            <a:pathLst>
              <a:path extrusionOk="0" h="341465" w="390449">
                <a:moveTo>
                  <a:pt x="0" y="0"/>
                </a:moveTo>
                <a:lnTo>
                  <a:pt x="390449" y="0"/>
                </a:lnTo>
                <a:lnTo>
                  <a:pt x="390449" y="341465"/>
                </a:lnTo>
                <a:lnTo>
                  <a:pt x="0" y="341465"/>
                </a:lnTo>
                <a:lnTo>
                  <a:pt x="0" y="0"/>
                </a:lnTo>
                <a:close/>
              </a:path>
            </a:pathLst>
          </a:custGeom>
          <a:blipFill rotWithShape="1">
            <a:blip r:embed="rId8">
              <a:alphaModFix/>
            </a:blip>
            <a:stretch>
              <a:fillRect b="0" l="0" r="0" t="0"/>
            </a:stretch>
          </a:blipFill>
          <a:ln>
            <a:noFill/>
          </a:ln>
        </p:spPr>
      </p:sp>
      <p:sp>
        <p:nvSpPr>
          <p:cNvPr id="303" name="Google Shape;303;g1f7e9887d72_3_3"/>
          <p:cNvSpPr/>
          <p:nvPr/>
        </p:nvSpPr>
        <p:spPr>
          <a:xfrm>
            <a:off x="3106391" y="1700083"/>
            <a:ext cx="222947" cy="172227"/>
          </a:xfrm>
          <a:custGeom>
            <a:rect b="b" l="l" r="r" t="t"/>
            <a:pathLst>
              <a:path extrusionOk="0" h="344454" w="445895">
                <a:moveTo>
                  <a:pt x="0" y="0"/>
                </a:moveTo>
                <a:lnTo>
                  <a:pt x="445895" y="0"/>
                </a:lnTo>
                <a:lnTo>
                  <a:pt x="445895" y="344454"/>
                </a:lnTo>
                <a:lnTo>
                  <a:pt x="0" y="344454"/>
                </a:lnTo>
                <a:lnTo>
                  <a:pt x="0" y="0"/>
                </a:lnTo>
                <a:close/>
              </a:path>
            </a:pathLst>
          </a:custGeom>
          <a:blipFill rotWithShape="1">
            <a:blip r:embed="rId9">
              <a:alphaModFix/>
            </a:blip>
            <a:stretch>
              <a:fillRect b="0" l="0" r="0" t="0"/>
            </a:stretch>
          </a:blipFill>
          <a:ln>
            <a:noFill/>
          </a:ln>
        </p:spPr>
      </p:sp>
      <p:sp>
        <p:nvSpPr>
          <p:cNvPr id="304" name="Google Shape;304;g1f7e9887d72_3_3"/>
          <p:cNvSpPr/>
          <p:nvPr/>
        </p:nvSpPr>
        <p:spPr>
          <a:xfrm>
            <a:off x="8504025" y="3184129"/>
            <a:ext cx="207818" cy="202527"/>
          </a:xfrm>
          <a:custGeom>
            <a:rect b="b" l="l" r="r" t="t"/>
            <a:pathLst>
              <a:path extrusionOk="0" h="405055" w="415635">
                <a:moveTo>
                  <a:pt x="0" y="0"/>
                </a:moveTo>
                <a:lnTo>
                  <a:pt x="415635" y="0"/>
                </a:lnTo>
                <a:lnTo>
                  <a:pt x="415635" y="405055"/>
                </a:lnTo>
                <a:lnTo>
                  <a:pt x="0" y="405055"/>
                </a:lnTo>
                <a:lnTo>
                  <a:pt x="0" y="0"/>
                </a:lnTo>
                <a:close/>
              </a:path>
            </a:pathLst>
          </a:custGeom>
          <a:blipFill rotWithShape="1">
            <a:blip r:embed="rId10">
              <a:alphaModFix/>
            </a:blip>
            <a:stretch>
              <a:fillRect b="0" l="0" r="0" t="0"/>
            </a:stretch>
          </a:blipFill>
          <a:ln>
            <a:noFill/>
          </a:ln>
        </p:spPr>
      </p:sp>
      <p:sp>
        <p:nvSpPr>
          <p:cNvPr id="305" name="Google Shape;305;g1f7e9887d72_3_3"/>
          <p:cNvSpPr/>
          <p:nvPr/>
        </p:nvSpPr>
        <p:spPr>
          <a:xfrm>
            <a:off x="4889325" y="202079"/>
            <a:ext cx="211965" cy="211965"/>
          </a:xfrm>
          <a:custGeom>
            <a:rect b="b" l="l" r="r" t="t"/>
            <a:pathLst>
              <a:path extrusionOk="0" h="423931" w="423931">
                <a:moveTo>
                  <a:pt x="0" y="0"/>
                </a:moveTo>
                <a:lnTo>
                  <a:pt x="423931" y="0"/>
                </a:lnTo>
                <a:lnTo>
                  <a:pt x="423931" y="423931"/>
                </a:lnTo>
                <a:lnTo>
                  <a:pt x="0" y="423931"/>
                </a:lnTo>
                <a:lnTo>
                  <a:pt x="0" y="0"/>
                </a:lnTo>
                <a:close/>
              </a:path>
            </a:pathLst>
          </a:custGeom>
          <a:blipFill rotWithShape="1">
            <a:blip r:embed="rId11">
              <a:alphaModFix/>
            </a:blip>
            <a:stretch>
              <a:fillRect b="0" l="0" r="0" t="0"/>
            </a:stretch>
          </a:blipFill>
          <a:ln>
            <a:noFill/>
          </a:ln>
        </p:spPr>
      </p:sp>
      <p:sp>
        <p:nvSpPr>
          <p:cNvPr id="306" name="Google Shape;306;g1f7e9887d72_3_3"/>
          <p:cNvSpPr txBox="1"/>
          <p:nvPr/>
        </p:nvSpPr>
        <p:spPr>
          <a:xfrm>
            <a:off x="237280" y="4539098"/>
            <a:ext cx="4491300" cy="354000"/>
          </a:xfrm>
          <a:prstGeom prst="rect">
            <a:avLst/>
          </a:prstGeom>
          <a:noFill/>
          <a:ln>
            <a:noFill/>
          </a:ln>
        </p:spPr>
        <p:txBody>
          <a:bodyPr anchorCtr="0" anchor="t" bIns="0" lIns="0" spcFirstLastPara="1" rIns="0" wrap="square" tIns="0">
            <a:spAutoFit/>
          </a:bodyPr>
          <a:lstStyle/>
          <a:p>
            <a:pPr indent="0" lvl="0" marL="0" marR="0" rtl="0" algn="l">
              <a:lnSpc>
                <a:spcPct val="139977"/>
              </a:lnSpc>
              <a:spcBef>
                <a:spcPts val="0"/>
              </a:spcBef>
              <a:spcAft>
                <a:spcPts val="0"/>
              </a:spcAft>
              <a:buNone/>
            </a:pPr>
            <a:r>
              <a:rPr b="0" i="0" lang="en" sz="2300" u="none" cap="none" strike="noStrike">
                <a:solidFill>
                  <a:srgbClr val="FF5757"/>
                </a:solidFill>
                <a:latin typeface="Arial"/>
                <a:ea typeface="Arial"/>
                <a:cs typeface="Arial"/>
                <a:sym typeface="Arial"/>
              </a:rPr>
              <a:t>BUSINESS MODEL CANVAS</a:t>
            </a:r>
            <a:endParaRPr sz="700"/>
          </a:p>
        </p:txBody>
      </p:sp>
      <p:sp>
        <p:nvSpPr>
          <p:cNvPr id="307" name="Google Shape;307;g1f7e9887d72_3_3"/>
          <p:cNvSpPr txBox="1"/>
          <p:nvPr/>
        </p:nvSpPr>
        <p:spPr>
          <a:xfrm>
            <a:off x="3561256" y="226519"/>
            <a:ext cx="1093500" cy="304800"/>
          </a:xfrm>
          <a:prstGeom prst="rect">
            <a:avLst/>
          </a:prstGeom>
          <a:noFill/>
          <a:ln>
            <a:noFill/>
          </a:ln>
        </p:spPr>
        <p:txBody>
          <a:bodyPr anchorCtr="0" anchor="t" bIns="0" lIns="0" spcFirstLastPara="1" rIns="0" wrap="square" tIns="0">
            <a:spAutoFit/>
          </a:bodyPr>
          <a:lstStyle/>
          <a:p>
            <a:pPr indent="0" lvl="0" marL="0" marR="0" rtl="0" algn="l">
              <a:lnSpc>
                <a:spcPct val="119977"/>
              </a:lnSpc>
              <a:spcBef>
                <a:spcPts val="0"/>
              </a:spcBef>
              <a:spcAft>
                <a:spcPts val="0"/>
              </a:spcAft>
              <a:buNone/>
            </a:pPr>
            <a:r>
              <a:rPr b="1" i="0" lang="en" sz="900" u="none" cap="none" strike="noStrike">
                <a:solidFill>
                  <a:srgbClr val="2F3B69"/>
                </a:solidFill>
                <a:latin typeface="Josefin Sans"/>
                <a:ea typeface="Josefin Sans"/>
                <a:cs typeface="Josefin Sans"/>
                <a:sym typeface="Josefin Sans"/>
              </a:rPr>
              <a:t>VALUE PROPOSITIONS</a:t>
            </a:r>
            <a:endParaRPr sz="700"/>
          </a:p>
        </p:txBody>
      </p:sp>
      <p:sp>
        <p:nvSpPr>
          <p:cNvPr id="308" name="Google Shape;308;g1f7e9887d72_3_3"/>
          <p:cNvSpPr txBox="1"/>
          <p:nvPr/>
        </p:nvSpPr>
        <p:spPr>
          <a:xfrm>
            <a:off x="6850471" y="924812"/>
            <a:ext cx="1093500" cy="304800"/>
          </a:xfrm>
          <a:prstGeom prst="rect">
            <a:avLst/>
          </a:prstGeom>
          <a:noFill/>
          <a:ln>
            <a:noFill/>
          </a:ln>
        </p:spPr>
        <p:txBody>
          <a:bodyPr anchorCtr="0" anchor="t" bIns="0" lIns="0" spcFirstLastPara="1" rIns="0" wrap="square" tIns="0">
            <a:spAutoFit/>
          </a:bodyPr>
          <a:lstStyle/>
          <a:p>
            <a:pPr indent="0" lvl="0" marL="0" marR="0" rtl="0" algn="l">
              <a:lnSpc>
                <a:spcPct val="119977"/>
              </a:lnSpc>
              <a:spcBef>
                <a:spcPts val="0"/>
              </a:spcBef>
              <a:spcAft>
                <a:spcPts val="0"/>
              </a:spcAft>
              <a:buNone/>
            </a:pPr>
            <a:r>
              <a:rPr b="1" i="0" lang="en" sz="900" u="none" cap="none" strike="noStrike">
                <a:solidFill>
                  <a:srgbClr val="2F3B69"/>
                </a:solidFill>
                <a:latin typeface="Josefin Sans"/>
                <a:ea typeface="Josefin Sans"/>
                <a:cs typeface="Josefin Sans"/>
                <a:sym typeface="Josefin Sans"/>
              </a:rPr>
              <a:t>CUSTOMER RELATIONSHIP</a:t>
            </a:r>
            <a:endParaRPr sz="700"/>
          </a:p>
        </p:txBody>
      </p:sp>
      <p:sp>
        <p:nvSpPr>
          <p:cNvPr id="309" name="Google Shape;309;g1f7e9887d72_3_3"/>
          <p:cNvSpPr txBox="1"/>
          <p:nvPr/>
        </p:nvSpPr>
        <p:spPr>
          <a:xfrm>
            <a:off x="5332916" y="206718"/>
            <a:ext cx="1093500" cy="304800"/>
          </a:xfrm>
          <a:prstGeom prst="rect">
            <a:avLst/>
          </a:prstGeom>
          <a:noFill/>
          <a:ln>
            <a:noFill/>
          </a:ln>
        </p:spPr>
        <p:txBody>
          <a:bodyPr anchorCtr="0" anchor="t" bIns="0" lIns="0" spcFirstLastPara="1" rIns="0" wrap="square" tIns="0">
            <a:spAutoFit/>
          </a:bodyPr>
          <a:lstStyle/>
          <a:p>
            <a:pPr indent="0" lvl="0" marL="0" marR="0" rtl="0" algn="l">
              <a:lnSpc>
                <a:spcPct val="119977"/>
              </a:lnSpc>
              <a:spcBef>
                <a:spcPts val="0"/>
              </a:spcBef>
              <a:spcAft>
                <a:spcPts val="0"/>
              </a:spcAft>
              <a:buNone/>
            </a:pPr>
            <a:r>
              <a:rPr b="1" i="0" lang="en" sz="900" u="none" cap="none" strike="noStrike">
                <a:solidFill>
                  <a:srgbClr val="2F3B69"/>
                </a:solidFill>
                <a:latin typeface="Josefin Sans"/>
                <a:ea typeface="Josefin Sans"/>
                <a:cs typeface="Josefin Sans"/>
                <a:sym typeface="Josefin Sans"/>
              </a:rPr>
              <a:t>CUSTOMER</a:t>
            </a:r>
            <a:endParaRPr sz="700"/>
          </a:p>
          <a:p>
            <a:pPr indent="0" lvl="0" marL="0" marR="0" rtl="0" algn="l">
              <a:lnSpc>
                <a:spcPct val="119977"/>
              </a:lnSpc>
              <a:spcBef>
                <a:spcPts val="0"/>
              </a:spcBef>
              <a:spcAft>
                <a:spcPts val="0"/>
              </a:spcAft>
              <a:buNone/>
            </a:pPr>
            <a:r>
              <a:rPr b="1" i="0" lang="en" sz="900" u="none" cap="none" strike="noStrike">
                <a:solidFill>
                  <a:srgbClr val="2F3B69"/>
                </a:solidFill>
                <a:latin typeface="Josefin Sans"/>
                <a:ea typeface="Josefin Sans"/>
                <a:cs typeface="Josefin Sans"/>
                <a:sym typeface="Josefin Sans"/>
              </a:rPr>
              <a:t>SEGMENTS</a:t>
            </a:r>
            <a:endParaRPr sz="700"/>
          </a:p>
        </p:txBody>
      </p:sp>
      <p:sp>
        <p:nvSpPr>
          <p:cNvPr id="310" name="Google Shape;310;g1f7e9887d72_3_3"/>
          <p:cNvSpPr txBox="1"/>
          <p:nvPr/>
        </p:nvSpPr>
        <p:spPr>
          <a:xfrm>
            <a:off x="237280" y="226519"/>
            <a:ext cx="1116600" cy="138600"/>
          </a:xfrm>
          <a:prstGeom prst="rect">
            <a:avLst/>
          </a:prstGeom>
          <a:noFill/>
          <a:ln>
            <a:noFill/>
          </a:ln>
        </p:spPr>
        <p:txBody>
          <a:bodyPr anchorCtr="0" anchor="t" bIns="0" lIns="0" spcFirstLastPara="1" rIns="0" wrap="square" tIns="0">
            <a:spAutoFit/>
          </a:bodyPr>
          <a:lstStyle/>
          <a:p>
            <a:pPr indent="0" lvl="0" marL="0" marR="0" rtl="0" algn="l">
              <a:lnSpc>
                <a:spcPct val="119977"/>
              </a:lnSpc>
              <a:spcBef>
                <a:spcPts val="0"/>
              </a:spcBef>
              <a:spcAft>
                <a:spcPts val="0"/>
              </a:spcAft>
              <a:buNone/>
            </a:pPr>
            <a:r>
              <a:rPr b="1" i="0" lang="en" sz="900" u="none" cap="none" strike="noStrike">
                <a:solidFill>
                  <a:srgbClr val="2F3B69"/>
                </a:solidFill>
                <a:latin typeface="Josefin Sans"/>
                <a:ea typeface="Josefin Sans"/>
                <a:cs typeface="Josefin Sans"/>
                <a:sym typeface="Josefin Sans"/>
              </a:rPr>
              <a:t>KEY PARTNERS</a:t>
            </a:r>
            <a:endParaRPr sz="700"/>
          </a:p>
        </p:txBody>
      </p:sp>
      <p:sp>
        <p:nvSpPr>
          <p:cNvPr id="311" name="Google Shape;311;g1f7e9887d72_3_3"/>
          <p:cNvSpPr txBox="1"/>
          <p:nvPr/>
        </p:nvSpPr>
        <p:spPr>
          <a:xfrm>
            <a:off x="237280" y="3216098"/>
            <a:ext cx="1371600" cy="138600"/>
          </a:xfrm>
          <a:prstGeom prst="rect">
            <a:avLst/>
          </a:prstGeom>
          <a:noFill/>
          <a:ln>
            <a:noFill/>
          </a:ln>
        </p:spPr>
        <p:txBody>
          <a:bodyPr anchorCtr="0" anchor="t" bIns="0" lIns="0" spcFirstLastPara="1" rIns="0" wrap="square" tIns="0">
            <a:spAutoFit/>
          </a:bodyPr>
          <a:lstStyle/>
          <a:p>
            <a:pPr indent="0" lvl="0" marL="0" marR="0" rtl="0" algn="l">
              <a:lnSpc>
                <a:spcPct val="119977"/>
              </a:lnSpc>
              <a:spcBef>
                <a:spcPts val="0"/>
              </a:spcBef>
              <a:spcAft>
                <a:spcPts val="0"/>
              </a:spcAft>
              <a:buNone/>
            </a:pPr>
            <a:r>
              <a:rPr b="1" i="0" lang="en" sz="900" u="none" cap="none" strike="noStrike">
                <a:solidFill>
                  <a:srgbClr val="2F3B69"/>
                </a:solidFill>
                <a:latin typeface="Josefin Sans"/>
                <a:ea typeface="Josefin Sans"/>
                <a:cs typeface="Josefin Sans"/>
                <a:sym typeface="Josefin Sans"/>
              </a:rPr>
              <a:t>COST STRUCTURE</a:t>
            </a:r>
            <a:endParaRPr sz="700"/>
          </a:p>
        </p:txBody>
      </p:sp>
      <p:sp>
        <p:nvSpPr>
          <p:cNvPr id="312" name="Google Shape;312;g1f7e9887d72_3_3"/>
          <p:cNvSpPr txBox="1"/>
          <p:nvPr/>
        </p:nvSpPr>
        <p:spPr>
          <a:xfrm>
            <a:off x="7008445" y="3216110"/>
            <a:ext cx="1535700" cy="138600"/>
          </a:xfrm>
          <a:prstGeom prst="rect">
            <a:avLst/>
          </a:prstGeom>
          <a:noFill/>
          <a:ln>
            <a:noFill/>
          </a:ln>
        </p:spPr>
        <p:txBody>
          <a:bodyPr anchorCtr="0" anchor="t" bIns="0" lIns="0" spcFirstLastPara="1" rIns="0" wrap="square" tIns="0">
            <a:spAutoFit/>
          </a:bodyPr>
          <a:lstStyle/>
          <a:p>
            <a:pPr indent="0" lvl="0" marL="0" marR="0" rtl="0" algn="l">
              <a:lnSpc>
                <a:spcPct val="119977"/>
              </a:lnSpc>
              <a:spcBef>
                <a:spcPts val="0"/>
              </a:spcBef>
              <a:spcAft>
                <a:spcPts val="0"/>
              </a:spcAft>
              <a:buNone/>
            </a:pPr>
            <a:r>
              <a:rPr b="1" i="0" lang="en" sz="900" u="none" cap="none" strike="noStrike">
                <a:solidFill>
                  <a:srgbClr val="2F3B69"/>
                </a:solidFill>
                <a:latin typeface="Josefin Sans"/>
                <a:ea typeface="Josefin Sans"/>
                <a:cs typeface="Josefin Sans"/>
                <a:sym typeface="Josefin Sans"/>
              </a:rPr>
              <a:t>REVENUE STREAM</a:t>
            </a:r>
            <a:endParaRPr sz="700"/>
          </a:p>
        </p:txBody>
      </p:sp>
      <p:sp>
        <p:nvSpPr>
          <p:cNvPr id="313" name="Google Shape;313;g1f7e9887d72_3_3"/>
          <p:cNvSpPr txBox="1"/>
          <p:nvPr/>
        </p:nvSpPr>
        <p:spPr>
          <a:xfrm>
            <a:off x="2015334" y="1732873"/>
            <a:ext cx="1101600" cy="304800"/>
          </a:xfrm>
          <a:prstGeom prst="rect">
            <a:avLst/>
          </a:prstGeom>
          <a:noFill/>
          <a:ln>
            <a:noFill/>
          </a:ln>
        </p:spPr>
        <p:txBody>
          <a:bodyPr anchorCtr="0" anchor="t" bIns="0" lIns="0" spcFirstLastPara="1" rIns="0" wrap="square" tIns="0">
            <a:spAutoFit/>
          </a:bodyPr>
          <a:lstStyle/>
          <a:p>
            <a:pPr indent="0" lvl="0" marL="0" marR="0" rtl="0" algn="l">
              <a:lnSpc>
                <a:spcPct val="119977"/>
              </a:lnSpc>
              <a:spcBef>
                <a:spcPts val="0"/>
              </a:spcBef>
              <a:spcAft>
                <a:spcPts val="0"/>
              </a:spcAft>
              <a:buNone/>
            </a:pPr>
            <a:r>
              <a:rPr b="1" i="0" lang="en" sz="900" u="none" cap="none" strike="noStrike">
                <a:solidFill>
                  <a:srgbClr val="2F3B69"/>
                </a:solidFill>
                <a:latin typeface="Josefin Sans"/>
                <a:ea typeface="Josefin Sans"/>
                <a:cs typeface="Josefin Sans"/>
                <a:sym typeface="Josefin Sans"/>
              </a:rPr>
              <a:t>KEY</a:t>
            </a:r>
            <a:endParaRPr sz="700"/>
          </a:p>
          <a:p>
            <a:pPr indent="0" lvl="0" marL="0" marR="0" rtl="0" algn="l">
              <a:lnSpc>
                <a:spcPct val="119977"/>
              </a:lnSpc>
              <a:spcBef>
                <a:spcPts val="0"/>
              </a:spcBef>
              <a:spcAft>
                <a:spcPts val="0"/>
              </a:spcAft>
              <a:buNone/>
            </a:pPr>
            <a:r>
              <a:rPr b="1" i="0" lang="en" sz="900" u="none" cap="none" strike="noStrike">
                <a:solidFill>
                  <a:srgbClr val="2F3B69"/>
                </a:solidFill>
                <a:latin typeface="Josefin Sans"/>
                <a:ea typeface="Josefin Sans"/>
                <a:cs typeface="Josefin Sans"/>
                <a:sym typeface="Josefin Sans"/>
              </a:rPr>
              <a:t>RESOURCES</a:t>
            </a:r>
            <a:endParaRPr sz="700"/>
          </a:p>
        </p:txBody>
      </p:sp>
      <p:sp>
        <p:nvSpPr>
          <p:cNvPr id="314" name="Google Shape;314;g1f7e9887d72_3_3"/>
          <p:cNvSpPr txBox="1"/>
          <p:nvPr/>
        </p:nvSpPr>
        <p:spPr>
          <a:xfrm>
            <a:off x="5339722" y="1732873"/>
            <a:ext cx="1101600" cy="138600"/>
          </a:xfrm>
          <a:prstGeom prst="rect">
            <a:avLst/>
          </a:prstGeom>
          <a:noFill/>
          <a:ln>
            <a:noFill/>
          </a:ln>
        </p:spPr>
        <p:txBody>
          <a:bodyPr anchorCtr="0" anchor="t" bIns="0" lIns="0" spcFirstLastPara="1" rIns="0" wrap="square" tIns="0">
            <a:spAutoFit/>
          </a:bodyPr>
          <a:lstStyle/>
          <a:p>
            <a:pPr indent="0" lvl="0" marL="0" marR="0" rtl="0" algn="l">
              <a:lnSpc>
                <a:spcPct val="119977"/>
              </a:lnSpc>
              <a:spcBef>
                <a:spcPts val="0"/>
              </a:spcBef>
              <a:spcAft>
                <a:spcPts val="0"/>
              </a:spcAft>
              <a:buNone/>
            </a:pPr>
            <a:r>
              <a:rPr b="1" i="0" lang="en" sz="900" u="none" cap="none" strike="noStrike">
                <a:solidFill>
                  <a:srgbClr val="2F3B69"/>
                </a:solidFill>
                <a:latin typeface="Josefin Sans"/>
                <a:ea typeface="Josefin Sans"/>
                <a:cs typeface="Josefin Sans"/>
                <a:sym typeface="Josefin Sans"/>
              </a:rPr>
              <a:t>CHANNELS</a:t>
            </a:r>
            <a:endParaRPr sz="7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8" name="Shape 318"/>
        <p:cNvGrpSpPr/>
        <p:nvPr/>
      </p:nvGrpSpPr>
      <p:grpSpPr>
        <a:xfrm>
          <a:off x="0" y="0"/>
          <a:ext cx="0" cy="0"/>
          <a:chOff x="0" y="0"/>
          <a:chExt cx="0" cy="0"/>
        </a:xfrm>
      </p:grpSpPr>
      <p:sp>
        <p:nvSpPr>
          <p:cNvPr id="319" name="Google Shape;319;g2cf6c493a4a_0_3"/>
          <p:cNvSpPr/>
          <p:nvPr/>
        </p:nvSpPr>
        <p:spPr>
          <a:xfrm>
            <a:off x="72917" y="2666168"/>
            <a:ext cx="4457700" cy="2263200"/>
          </a:xfrm>
          <a:prstGeom prst="rect">
            <a:avLst/>
          </a:prstGeom>
          <a:solidFill>
            <a:srgbClr val="FFFFFF"/>
          </a:solidFill>
          <a:ln>
            <a:noFill/>
          </a:ln>
        </p:spPr>
        <p:txBody>
          <a:bodyPr anchorCtr="0" anchor="ctr" bIns="0" lIns="68575" spcFirstLastPara="1" rIns="68575" wrap="square" tIns="0">
            <a:noAutofit/>
          </a:bodyPr>
          <a:lstStyle/>
          <a:p>
            <a:pPr indent="0" lvl="0" marL="0" marR="0" rtl="0" algn="ctr">
              <a:spcBef>
                <a:spcPts val="0"/>
              </a:spcBef>
              <a:spcAft>
                <a:spcPts val="0"/>
              </a:spcAft>
              <a:buNone/>
            </a:pPr>
            <a:r>
              <a:t/>
            </a:r>
            <a:endParaRPr sz="800">
              <a:solidFill>
                <a:schemeClr val="dk1"/>
              </a:solidFill>
              <a:latin typeface="Century Gothic"/>
              <a:ea typeface="Century Gothic"/>
              <a:cs typeface="Century Gothic"/>
              <a:sym typeface="Century Gothic"/>
            </a:endParaRPr>
          </a:p>
        </p:txBody>
      </p:sp>
      <p:pic>
        <p:nvPicPr>
          <p:cNvPr descr="Cycle with people with solid fill" id="320" name="Google Shape;320;g2cf6c493a4a_0_3"/>
          <p:cNvPicPr preferRelativeResize="0"/>
          <p:nvPr/>
        </p:nvPicPr>
        <p:blipFill rotWithShape="1">
          <a:blip r:embed="rId3">
            <a:alphaModFix/>
          </a:blip>
          <a:srcRect b="0" l="0" r="0" t="0"/>
          <a:stretch/>
        </p:blipFill>
        <p:spPr>
          <a:xfrm>
            <a:off x="3878879" y="2924010"/>
            <a:ext cx="635317" cy="635317"/>
          </a:xfrm>
          <a:prstGeom prst="rect">
            <a:avLst/>
          </a:prstGeom>
          <a:noFill/>
          <a:ln>
            <a:noFill/>
          </a:ln>
        </p:spPr>
      </p:pic>
      <p:sp>
        <p:nvSpPr>
          <p:cNvPr id="321" name="Google Shape;321;g2cf6c493a4a_0_3"/>
          <p:cNvSpPr/>
          <p:nvPr/>
        </p:nvSpPr>
        <p:spPr>
          <a:xfrm>
            <a:off x="4617720" y="2666169"/>
            <a:ext cx="4457700" cy="2263200"/>
          </a:xfrm>
          <a:prstGeom prst="rect">
            <a:avLst/>
          </a:prstGeom>
          <a:solidFill>
            <a:srgbClr val="FFF2CC"/>
          </a:solidFill>
          <a:ln>
            <a:noFill/>
          </a:ln>
        </p:spPr>
        <p:txBody>
          <a:bodyPr anchorCtr="0" anchor="ctr" bIns="0" lIns="68575" spcFirstLastPara="1" rIns="68575" wrap="square" tIns="0">
            <a:noAutofit/>
          </a:bodyPr>
          <a:lstStyle/>
          <a:p>
            <a:pPr indent="0" lvl="0" marL="0" marR="0" rtl="0" algn="ctr">
              <a:spcBef>
                <a:spcPts val="0"/>
              </a:spcBef>
              <a:spcAft>
                <a:spcPts val="0"/>
              </a:spcAft>
              <a:buNone/>
            </a:pPr>
            <a:r>
              <a:t/>
            </a:r>
            <a:endParaRPr sz="800">
              <a:solidFill>
                <a:schemeClr val="dk1"/>
              </a:solidFill>
              <a:latin typeface="Century Gothic"/>
              <a:ea typeface="Century Gothic"/>
              <a:cs typeface="Century Gothic"/>
              <a:sym typeface="Century Gothic"/>
            </a:endParaRPr>
          </a:p>
        </p:txBody>
      </p:sp>
      <p:pic>
        <p:nvPicPr>
          <p:cNvPr descr="Atom with solid fill" id="322" name="Google Shape;322;g2cf6c493a4a_0_3"/>
          <p:cNvPicPr preferRelativeResize="0"/>
          <p:nvPr/>
        </p:nvPicPr>
        <p:blipFill rotWithShape="1">
          <a:blip r:embed="rId4">
            <a:alphaModFix/>
          </a:blip>
          <a:srcRect b="0" l="0" r="0" t="0"/>
          <a:stretch/>
        </p:blipFill>
        <p:spPr>
          <a:xfrm>
            <a:off x="4724661" y="2924003"/>
            <a:ext cx="635317" cy="635317"/>
          </a:xfrm>
          <a:prstGeom prst="rect">
            <a:avLst/>
          </a:prstGeom>
          <a:noFill/>
          <a:ln>
            <a:noFill/>
          </a:ln>
        </p:spPr>
      </p:pic>
      <p:sp>
        <p:nvSpPr>
          <p:cNvPr id="323" name="Google Shape;323;g2cf6c493a4a_0_3"/>
          <p:cNvSpPr/>
          <p:nvPr/>
        </p:nvSpPr>
        <p:spPr>
          <a:xfrm>
            <a:off x="4617725" y="855050"/>
            <a:ext cx="4457700" cy="1874700"/>
          </a:xfrm>
          <a:prstGeom prst="rect">
            <a:avLst/>
          </a:prstGeom>
          <a:solidFill>
            <a:schemeClr val="lt1"/>
          </a:solidFill>
          <a:ln>
            <a:noFill/>
          </a:ln>
        </p:spPr>
        <p:txBody>
          <a:bodyPr anchorCtr="0" anchor="ctr" bIns="0" lIns="68575" spcFirstLastPara="1" rIns="68575" wrap="square" tIns="0">
            <a:noAutofit/>
          </a:bodyPr>
          <a:lstStyle/>
          <a:p>
            <a:pPr indent="0" lvl="0" marL="0" marR="0" rtl="0" algn="ctr">
              <a:spcBef>
                <a:spcPts val="0"/>
              </a:spcBef>
              <a:spcAft>
                <a:spcPts val="0"/>
              </a:spcAft>
              <a:buNone/>
            </a:pPr>
            <a:r>
              <a:t/>
            </a:r>
            <a:endParaRPr sz="800">
              <a:solidFill>
                <a:schemeClr val="dk1"/>
              </a:solidFill>
              <a:latin typeface="Century Gothic"/>
              <a:ea typeface="Century Gothic"/>
              <a:cs typeface="Century Gothic"/>
              <a:sym typeface="Century Gothic"/>
            </a:endParaRPr>
          </a:p>
        </p:txBody>
      </p:sp>
      <p:pic>
        <p:nvPicPr>
          <p:cNvPr descr="Piggy Bank with solid fill" id="324" name="Google Shape;324;g2cf6c493a4a_0_3"/>
          <p:cNvPicPr preferRelativeResize="0"/>
          <p:nvPr/>
        </p:nvPicPr>
        <p:blipFill rotWithShape="1">
          <a:blip r:embed="rId5">
            <a:alphaModFix/>
          </a:blip>
          <a:srcRect b="0" l="0" r="0" t="0"/>
          <a:stretch/>
        </p:blipFill>
        <p:spPr>
          <a:xfrm>
            <a:off x="4789785" y="2094439"/>
            <a:ext cx="635317" cy="635317"/>
          </a:xfrm>
          <a:prstGeom prst="rect">
            <a:avLst/>
          </a:prstGeom>
          <a:noFill/>
          <a:ln>
            <a:noFill/>
          </a:ln>
        </p:spPr>
      </p:pic>
      <p:sp>
        <p:nvSpPr>
          <p:cNvPr id="325" name="Google Shape;325;g2cf6c493a4a_0_3"/>
          <p:cNvSpPr/>
          <p:nvPr/>
        </p:nvSpPr>
        <p:spPr>
          <a:xfrm>
            <a:off x="72917" y="660805"/>
            <a:ext cx="4457700" cy="2263200"/>
          </a:xfrm>
          <a:prstGeom prst="rect">
            <a:avLst/>
          </a:prstGeom>
          <a:solidFill>
            <a:srgbClr val="FFF2CC"/>
          </a:solidFill>
          <a:ln>
            <a:noFill/>
          </a:ln>
        </p:spPr>
        <p:txBody>
          <a:bodyPr anchorCtr="0" anchor="ctr" bIns="0" lIns="68575" spcFirstLastPara="1" rIns="68575" wrap="square" tIns="0">
            <a:noAutofit/>
          </a:bodyPr>
          <a:lstStyle/>
          <a:p>
            <a:pPr indent="0" lvl="0" marL="0" marR="0" rtl="0" algn="ctr">
              <a:spcBef>
                <a:spcPts val="0"/>
              </a:spcBef>
              <a:spcAft>
                <a:spcPts val="0"/>
              </a:spcAft>
              <a:buNone/>
            </a:pPr>
            <a:r>
              <a:t/>
            </a:r>
            <a:endParaRPr sz="800">
              <a:solidFill>
                <a:schemeClr val="dk1"/>
              </a:solidFill>
              <a:latin typeface="Century Gothic"/>
              <a:ea typeface="Century Gothic"/>
              <a:cs typeface="Century Gothic"/>
              <a:sym typeface="Century Gothic"/>
            </a:endParaRPr>
          </a:p>
        </p:txBody>
      </p:sp>
      <p:pic>
        <p:nvPicPr>
          <p:cNvPr descr="Gavel with solid fill" id="326" name="Google Shape;326;g2cf6c493a4a_0_3"/>
          <p:cNvPicPr preferRelativeResize="0"/>
          <p:nvPr/>
        </p:nvPicPr>
        <p:blipFill rotWithShape="1">
          <a:blip r:embed="rId6">
            <a:alphaModFix/>
          </a:blip>
          <a:srcRect b="0" l="0" r="0" t="0"/>
          <a:stretch/>
        </p:blipFill>
        <p:spPr>
          <a:xfrm flipH="1">
            <a:off x="3942455" y="2158019"/>
            <a:ext cx="508159" cy="508159"/>
          </a:xfrm>
          <a:prstGeom prst="rect">
            <a:avLst/>
          </a:prstGeom>
          <a:noFill/>
          <a:ln>
            <a:noFill/>
          </a:ln>
        </p:spPr>
      </p:pic>
      <p:sp>
        <p:nvSpPr>
          <p:cNvPr id="327" name="Google Shape;327;g2cf6c493a4a_0_3"/>
          <p:cNvSpPr txBox="1"/>
          <p:nvPr/>
        </p:nvSpPr>
        <p:spPr>
          <a:xfrm>
            <a:off x="381477" y="961245"/>
            <a:ext cx="3840600" cy="1662300"/>
          </a:xfrm>
          <a:prstGeom prst="rect">
            <a:avLst/>
          </a:prstGeom>
          <a:noFill/>
          <a:ln>
            <a:noFill/>
          </a:ln>
        </p:spPr>
        <p:txBody>
          <a:bodyPr anchorCtr="0" anchor="t" bIns="34275" lIns="68575" spcFirstLastPara="1" rIns="68575" wrap="square" tIns="34275">
            <a:spAutoFit/>
          </a:bodyPr>
          <a:lstStyle/>
          <a:p>
            <a:pPr indent="0" lvl="0" marL="0" rtl="0" algn="l">
              <a:lnSpc>
                <a:spcPct val="115000"/>
              </a:lnSpc>
              <a:spcBef>
                <a:spcPts val="900"/>
              </a:spcBef>
              <a:spcAft>
                <a:spcPts val="0"/>
              </a:spcAft>
              <a:buNone/>
            </a:pPr>
            <a:r>
              <a:rPr b="1" lang="en" sz="1200">
                <a:solidFill>
                  <a:schemeClr val="dk1"/>
                </a:solidFill>
                <a:latin typeface="Century Gothic"/>
                <a:ea typeface="Century Gothic"/>
                <a:cs typeface="Century Gothic"/>
                <a:sym typeface="Century Gothic"/>
              </a:rPr>
              <a:t>Regulation </a:t>
            </a:r>
            <a:r>
              <a:rPr lang="en" sz="1200">
                <a:latin typeface="Century Gothic"/>
                <a:ea typeface="Century Gothic"/>
                <a:cs typeface="Century Gothic"/>
                <a:sym typeface="Century Gothic"/>
              </a:rPr>
              <a:t>changes in local, state and federal government (education sector)</a:t>
            </a:r>
            <a:endParaRPr sz="1200">
              <a:latin typeface="Century Gothic"/>
              <a:ea typeface="Century Gothic"/>
              <a:cs typeface="Century Gothic"/>
              <a:sym typeface="Century Gothic"/>
            </a:endParaRPr>
          </a:p>
          <a:p>
            <a:pPr indent="0" lvl="0" marL="0" rtl="0" algn="l">
              <a:lnSpc>
                <a:spcPct val="115000"/>
              </a:lnSpc>
              <a:spcBef>
                <a:spcPts val="900"/>
              </a:spcBef>
              <a:spcAft>
                <a:spcPts val="0"/>
              </a:spcAft>
              <a:buNone/>
            </a:pPr>
            <a:r>
              <a:rPr b="1" lang="en" sz="1200">
                <a:latin typeface="Century Gothic"/>
                <a:ea typeface="Century Gothic"/>
                <a:cs typeface="Century Gothic"/>
                <a:sym typeface="Century Gothic"/>
              </a:rPr>
              <a:t>Government support</a:t>
            </a:r>
            <a:r>
              <a:rPr lang="en" sz="1200">
                <a:latin typeface="Century Gothic"/>
                <a:ea typeface="Century Gothic"/>
                <a:cs typeface="Century Gothic"/>
                <a:sym typeface="Century Gothic"/>
              </a:rPr>
              <a:t> for STEM education</a:t>
            </a:r>
            <a:endParaRPr sz="1200">
              <a:latin typeface="Century Gothic"/>
              <a:ea typeface="Century Gothic"/>
              <a:cs typeface="Century Gothic"/>
              <a:sym typeface="Century Gothic"/>
            </a:endParaRPr>
          </a:p>
          <a:p>
            <a:pPr indent="0" lvl="0" marL="0" rtl="0" algn="l">
              <a:lnSpc>
                <a:spcPct val="115000"/>
              </a:lnSpc>
              <a:spcBef>
                <a:spcPts val="900"/>
              </a:spcBef>
              <a:spcAft>
                <a:spcPts val="0"/>
              </a:spcAft>
              <a:buNone/>
            </a:pPr>
            <a:r>
              <a:rPr b="1" lang="en" sz="1200">
                <a:latin typeface="Century Gothic"/>
                <a:ea typeface="Century Gothic"/>
                <a:cs typeface="Century Gothic"/>
                <a:sym typeface="Century Gothic"/>
              </a:rPr>
              <a:t>Grants &amp; Funding</a:t>
            </a:r>
            <a:endParaRPr b="1" sz="1200">
              <a:latin typeface="Century Gothic"/>
              <a:ea typeface="Century Gothic"/>
              <a:cs typeface="Century Gothic"/>
              <a:sym typeface="Century Gothic"/>
            </a:endParaRPr>
          </a:p>
          <a:p>
            <a:pPr indent="0" lvl="0" marL="0" rtl="0" algn="l">
              <a:lnSpc>
                <a:spcPct val="115000"/>
              </a:lnSpc>
              <a:spcBef>
                <a:spcPts val="900"/>
              </a:spcBef>
              <a:spcAft>
                <a:spcPts val="900"/>
              </a:spcAft>
              <a:buNone/>
            </a:pPr>
            <a:r>
              <a:rPr b="1" lang="en" sz="1200">
                <a:latin typeface="Century Gothic"/>
                <a:ea typeface="Century Gothic"/>
                <a:cs typeface="Century Gothic"/>
                <a:sym typeface="Century Gothic"/>
              </a:rPr>
              <a:t>Education Policy </a:t>
            </a:r>
            <a:r>
              <a:rPr lang="en" sz="1200">
                <a:latin typeface="Century Gothic"/>
                <a:ea typeface="Century Gothic"/>
                <a:cs typeface="Century Gothic"/>
                <a:sym typeface="Century Gothic"/>
              </a:rPr>
              <a:t>changes related to curriculum standards, graduation requirements</a:t>
            </a:r>
            <a:endParaRPr sz="1200">
              <a:latin typeface="Century Gothic"/>
              <a:ea typeface="Century Gothic"/>
              <a:cs typeface="Century Gothic"/>
              <a:sym typeface="Century Gothic"/>
            </a:endParaRPr>
          </a:p>
        </p:txBody>
      </p:sp>
      <p:sp>
        <p:nvSpPr>
          <p:cNvPr id="328" name="Google Shape;328;g2cf6c493a4a_0_3"/>
          <p:cNvSpPr txBox="1"/>
          <p:nvPr/>
        </p:nvSpPr>
        <p:spPr>
          <a:xfrm>
            <a:off x="4789777" y="1037470"/>
            <a:ext cx="3650100" cy="1122000"/>
          </a:xfrm>
          <a:prstGeom prst="rect">
            <a:avLst/>
          </a:prstGeom>
          <a:noFill/>
          <a:ln>
            <a:noFill/>
          </a:ln>
        </p:spPr>
        <p:txBody>
          <a:bodyPr anchorCtr="0" anchor="t" bIns="34275" lIns="68575" spcFirstLastPara="1" rIns="68575" wrap="square" tIns="34275">
            <a:spAutoFit/>
          </a:bodyPr>
          <a:lstStyle/>
          <a:p>
            <a:pPr indent="0" lvl="0" marL="0" rtl="0" algn="l">
              <a:lnSpc>
                <a:spcPct val="115000"/>
              </a:lnSpc>
              <a:spcBef>
                <a:spcPts val="900"/>
              </a:spcBef>
              <a:spcAft>
                <a:spcPts val="0"/>
              </a:spcAft>
              <a:buNone/>
            </a:pPr>
            <a:r>
              <a:rPr b="1" lang="en" sz="1200">
                <a:latin typeface="Century Gothic"/>
                <a:ea typeface="Century Gothic"/>
                <a:cs typeface="Century Gothic"/>
                <a:sym typeface="Century Gothic"/>
              </a:rPr>
              <a:t>Economic problems</a:t>
            </a:r>
            <a:r>
              <a:rPr lang="en" sz="1200">
                <a:latin typeface="Century Gothic"/>
                <a:ea typeface="Century Gothic"/>
                <a:cs typeface="Century Gothic"/>
                <a:sym typeface="Century Gothic"/>
              </a:rPr>
              <a:t> can lead to lower funding </a:t>
            </a:r>
            <a:endParaRPr sz="1200">
              <a:latin typeface="Century Gothic"/>
              <a:ea typeface="Century Gothic"/>
              <a:cs typeface="Century Gothic"/>
              <a:sym typeface="Century Gothic"/>
            </a:endParaRPr>
          </a:p>
          <a:p>
            <a:pPr indent="0" lvl="0" marL="0" rtl="0" algn="l">
              <a:lnSpc>
                <a:spcPct val="115000"/>
              </a:lnSpc>
              <a:spcBef>
                <a:spcPts val="900"/>
              </a:spcBef>
              <a:spcAft>
                <a:spcPts val="0"/>
              </a:spcAft>
              <a:buNone/>
            </a:pPr>
            <a:r>
              <a:rPr b="1" lang="en" sz="1200">
                <a:latin typeface="Century Gothic"/>
                <a:ea typeface="Century Gothic"/>
                <a:cs typeface="Century Gothic"/>
                <a:sym typeface="Century Gothic"/>
              </a:rPr>
              <a:t>Job Market</a:t>
            </a:r>
            <a:r>
              <a:rPr lang="en" sz="1200">
                <a:latin typeface="Century Gothic"/>
                <a:ea typeface="Century Gothic"/>
                <a:cs typeface="Century Gothic"/>
                <a:sym typeface="Century Gothic"/>
              </a:rPr>
              <a:t> - stronger market/demand for engineers will lead to more participants</a:t>
            </a:r>
            <a:endParaRPr sz="1200">
              <a:latin typeface="Century Gothic"/>
              <a:ea typeface="Century Gothic"/>
              <a:cs typeface="Century Gothic"/>
              <a:sym typeface="Century Gothic"/>
            </a:endParaRPr>
          </a:p>
          <a:p>
            <a:pPr indent="0" lvl="0" marL="0" rtl="0" algn="l">
              <a:lnSpc>
                <a:spcPct val="115000"/>
              </a:lnSpc>
              <a:spcBef>
                <a:spcPts val="900"/>
              </a:spcBef>
              <a:spcAft>
                <a:spcPts val="900"/>
              </a:spcAft>
              <a:buNone/>
            </a:pPr>
            <a:r>
              <a:rPr b="1" lang="en" sz="1200">
                <a:latin typeface="Century Gothic"/>
                <a:ea typeface="Century Gothic"/>
                <a:cs typeface="Century Gothic"/>
                <a:sym typeface="Century Gothic"/>
              </a:rPr>
              <a:t>Increased cost</a:t>
            </a:r>
            <a:r>
              <a:rPr lang="en" sz="1200">
                <a:latin typeface="Century Gothic"/>
                <a:ea typeface="Century Gothic"/>
                <a:cs typeface="Century Gothic"/>
                <a:sym typeface="Century Gothic"/>
              </a:rPr>
              <a:t> of implementing the program</a:t>
            </a:r>
            <a:endParaRPr sz="1200">
              <a:latin typeface="Century Gothic"/>
              <a:ea typeface="Century Gothic"/>
              <a:cs typeface="Century Gothic"/>
              <a:sym typeface="Century Gothic"/>
            </a:endParaRPr>
          </a:p>
        </p:txBody>
      </p:sp>
      <p:sp>
        <p:nvSpPr>
          <p:cNvPr id="329" name="Google Shape;329;g2cf6c493a4a_0_3"/>
          <p:cNvSpPr txBox="1"/>
          <p:nvPr/>
        </p:nvSpPr>
        <p:spPr>
          <a:xfrm>
            <a:off x="381484" y="3013898"/>
            <a:ext cx="3840600" cy="1842300"/>
          </a:xfrm>
          <a:prstGeom prst="rect">
            <a:avLst/>
          </a:prstGeom>
          <a:noFill/>
          <a:ln>
            <a:noFill/>
          </a:ln>
        </p:spPr>
        <p:txBody>
          <a:bodyPr anchorCtr="0" anchor="t" bIns="34275" lIns="68575" spcFirstLastPara="1" rIns="68575" wrap="square" tIns="34275">
            <a:spAutoFit/>
          </a:bodyPr>
          <a:lstStyle/>
          <a:p>
            <a:pPr indent="0" lvl="0" marL="0" rtl="0" algn="l">
              <a:lnSpc>
                <a:spcPct val="75000"/>
              </a:lnSpc>
              <a:spcBef>
                <a:spcPts val="900"/>
              </a:spcBef>
              <a:spcAft>
                <a:spcPts val="0"/>
              </a:spcAft>
              <a:buNone/>
            </a:pPr>
            <a:r>
              <a:rPr b="1" lang="en" sz="1200">
                <a:latin typeface="Century Gothic"/>
                <a:ea typeface="Century Gothic"/>
                <a:cs typeface="Century Gothic"/>
                <a:sym typeface="Century Gothic"/>
              </a:rPr>
              <a:t>Cultural attitudes</a:t>
            </a:r>
            <a:r>
              <a:rPr lang="en" sz="1200">
                <a:latin typeface="Century Gothic"/>
                <a:ea typeface="Century Gothic"/>
                <a:cs typeface="Century Gothic"/>
                <a:sym typeface="Century Gothic"/>
              </a:rPr>
              <a:t> towards engineering </a:t>
            </a:r>
            <a:endParaRPr sz="1200">
              <a:latin typeface="Century Gothic"/>
              <a:ea typeface="Century Gothic"/>
              <a:cs typeface="Century Gothic"/>
              <a:sym typeface="Century Gothic"/>
            </a:endParaRPr>
          </a:p>
          <a:p>
            <a:pPr indent="0" lvl="0" marL="0" rtl="0" algn="l">
              <a:lnSpc>
                <a:spcPct val="75000"/>
              </a:lnSpc>
              <a:spcBef>
                <a:spcPts val="900"/>
              </a:spcBef>
              <a:spcAft>
                <a:spcPts val="0"/>
              </a:spcAft>
              <a:buNone/>
            </a:pPr>
            <a:r>
              <a:rPr lang="en" sz="1200">
                <a:latin typeface="Century Gothic"/>
                <a:ea typeface="Century Gothic"/>
                <a:cs typeface="Century Gothic"/>
                <a:sym typeface="Century Gothic"/>
              </a:rPr>
              <a:t>as a career choice.</a:t>
            </a:r>
            <a:endParaRPr sz="1200">
              <a:latin typeface="Century Gothic"/>
              <a:ea typeface="Century Gothic"/>
              <a:cs typeface="Century Gothic"/>
              <a:sym typeface="Century Gothic"/>
            </a:endParaRPr>
          </a:p>
          <a:p>
            <a:pPr indent="0" lvl="0" marL="0" rtl="0" algn="l">
              <a:lnSpc>
                <a:spcPct val="115000"/>
              </a:lnSpc>
              <a:spcBef>
                <a:spcPts val="900"/>
              </a:spcBef>
              <a:spcAft>
                <a:spcPts val="0"/>
              </a:spcAft>
              <a:buNone/>
            </a:pPr>
            <a:r>
              <a:rPr b="1" lang="en" sz="1200">
                <a:latin typeface="Century Gothic"/>
                <a:ea typeface="Century Gothic"/>
                <a:cs typeface="Century Gothic"/>
                <a:sym typeface="Century Gothic"/>
              </a:rPr>
              <a:t>Perception </a:t>
            </a:r>
            <a:r>
              <a:rPr lang="en" sz="1200">
                <a:latin typeface="Century Gothic"/>
                <a:ea typeface="Century Gothic"/>
                <a:cs typeface="Century Gothic"/>
                <a:sym typeface="Century Gothic"/>
              </a:rPr>
              <a:t>about engineering</a:t>
            </a:r>
            <a:endParaRPr sz="1200">
              <a:latin typeface="Century Gothic"/>
              <a:ea typeface="Century Gothic"/>
              <a:cs typeface="Century Gothic"/>
              <a:sym typeface="Century Gothic"/>
            </a:endParaRPr>
          </a:p>
          <a:p>
            <a:pPr indent="0" lvl="0" marL="0" rtl="0" algn="l">
              <a:lnSpc>
                <a:spcPct val="115000"/>
              </a:lnSpc>
              <a:spcBef>
                <a:spcPts val="900"/>
              </a:spcBef>
              <a:spcAft>
                <a:spcPts val="0"/>
              </a:spcAft>
              <a:buNone/>
            </a:pPr>
            <a:r>
              <a:rPr b="1" lang="en" sz="1200">
                <a:latin typeface="Century Gothic"/>
                <a:ea typeface="Century Gothic"/>
                <a:cs typeface="Century Gothic"/>
                <a:sym typeface="Century Gothic"/>
              </a:rPr>
              <a:t>Diversity and Inclusion: </a:t>
            </a:r>
            <a:r>
              <a:rPr lang="en" sz="1200">
                <a:latin typeface="Century Gothic"/>
                <a:ea typeface="Century Gothic"/>
                <a:cs typeface="Century Gothic"/>
                <a:sym typeface="Century Gothic"/>
              </a:rPr>
              <a:t>underrepresented populations</a:t>
            </a:r>
            <a:endParaRPr sz="1200">
              <a:latin typeface="Century Gothic"/>
              <a:ea typeface="Century Gothic"/>
              <a:cs typeface="Century Gothic"/>
              <a:sym typeface="Century Gothic"/>
            </a:endParaRPr>
          </a:p>
          <a:p>
            <a:pPr indent="0" lvl="0" marL="0" rtl="0" algn="l">
              <a:lnSpc>
                <a:spcPct val="115000"/>
              </a:lnSpc>
              <a:spcBef>
                <a:spcPts val="900"/>
              </a:spcBef>
              <a:spcAft>
                <a:spcPts val="900"/>
              </a:spcAft>
              <a:buNone/>
            </a:pPr>
            <a:r>
              <a:rPr b="1" lang="en" sz="1200">
                <a:latin typeface="Century Gothic"/>
                <a:ea typeface="Century Gothic"/>
                <a:cs typeface="Century Gothic"/>
                <a:sym typeface="Century Gothic"/>
              </a:rPr>
              <a:t>Community engagement : </a:t>
            </a:r>
            <a:r>
              <a:rPr lang="en" sz="1200">
                <a:latin typeface="Century Gothic"/>
                <a:ea typeface="Century Gothic"/>
                <a:cs typeface="Century Gothic"/>
                <a:sym typeface="Century Gothic"/>
              </a:rPr>
              <a:t>Building strong connections with locals</a:t>
            </a:r>
            <a:endParaRPr sz="1200">
              <a:latin typeface="Century Gothic"/>
              <a:ea typeface="Century Gothic"/>
              <a:cs typeface="Century Gothic"/>
              <a:sym typeface="Century Gothic"/>
            </a:endParaRPr>
          </a:p>
        </p:txBody>
      </p:sp>
      <p:sp>
        <p:nvSpPr>
          <p:cNvPr id="330" name="Google Shape;330;g2cf6c493a4a_0_3"/>
          <p:cNvSpPr txBox="1"/>
          <p:nvPr/>
        </p:nvSpPr>
        <p:spPr>
          <a:xfrm>
            <a:off x="5359971" y="3013895"/>
            <a:ext cx="3637500" cy="1874700"/>
          </a:xfrm>
          <a:prstGeom prst="rect">
            <a:avLst/>
          </a:prstGeom>
          <a:noFill/>
          <a:ln>
            <a:noFill/>
          </a:ln>
        </p:spPr>
        <p:txBody>
          <a:bodyPr anchorCtr="0" anchor="t" bIns="34275" lIns="68575" spcFirstLastPara="1" rIns="68575" wrap="square" tIns="34275">
            <a:spAutoFit/>
          </a:bodyPr>
          <a:lstStyle/>
          <a:p>
            <a:pPr indent="0" lvl="0" marL="0" rtl="0" algn="l">
              <a:lnSpc>
                <a:spcPct val="115000"/>
              </a:lnSpc>
              <a:spcBef>
                <a:spcPts val="900"/>
              </a:spcBef>
              <a:spcAft>
                <a:spcPts val="0"/>
              </a:spcAft>
              <a:buNone/>
            </a:pPr>
            <a:r>
              <a:rPr b="1" lang="en" sz="1200">
                <a:latin typeface="Century Gothic"/>
                <a:ea typeface="Century Gothic"/>
                <a:cs typeface="Century Gothic"/>
                <a:sym typeface="Century Gothic"/>
              </a:rPr>
              <a:t>Disparities</a:t>
            </a:r>
            <a:r>
              <a:rPr lang="en" sz="1200">
                <a:latin typeface="Century Gothic"/>
                <a:ea typeface="Century Gothic"/>
                <a:cs typeface="Century Gothic"/>
                <a:sym typeface="Century Gothic"/>
              </a:rPr>
              <a:t> between accessing technology for digital curriculum</a:t>
            </a:r>
            <a:endParaRPr sz="1200">
              <a:latin typeface="Century Gothic"/>
              <a:ea typeface="Century Gothic"/>
              <a:cs typeface="Century Gothic"/>
              <a:sym typeface="Century Gothic"/>
            </a:endParaRPr>
          </a:p>
          <a:p>
            <a:pPr indent="0" lvl="0" marL="0" rtl="0" algn="l">
              <a:lnSpc>
                <a:spcPct val="115000"/>
              </a:lnSpc>
              <a:spcBef>
                <a:spcPts val="900"/>
              </a:spcBef>
              <a:spcAft>
                <a:spcPts val="0"/>
              </a:spcAft>
              <a:buNone/>
            </a:pPr>
            <a:r>
              <a:rPr b="1" lang="en" sz="1200">
                <a:latin typeface="Century Gothic"/>
                <a:ea typeface="Century Gothic"/>
                <a:cs typeface="Century Gothic"/>
                <a:sym typeface="Century Gothic"/>
              </a:rPr>
              <a:t>Alignment</a:t>
            </a:r>
            <a:r>
              <a:rPr lang="en" sz="1200">
                <a:latin typeface="Century Gothic"/>
                <a:ea typeface="Century Gothic"/>
                <a:cs typeface="Century Gothic"/>
                <a:sym typeface="Century Gothic"/>
              </a:rPr>
              <a:t> with latest technology used in education</a:t>
            </a:r>
            <a:endParaRPr sz="1200">
              <a:latin typeface="Century Gothic"/>
              <a:ea typeface="Century Gothic"/>
              <a:cs typeface="Century Gothic"/>
              <a:sym typeface="Century Gothic"/>
            </a:endParaRPr>
          </a:p>
          <a:p>
            <a:pPr indent="0" lvl="0" marL="0" rtl="0" algn="l">
              <a:lnSpc>
                <a:spcPct val="115000"/>
              </a:lnSpc>
              <a:spcBef>
                <a:spcPts val="900"/>
              </a:spcBef>
              <a:spcAft>
                <a:spcPts val="0"/>
              </a:spcAft>
              <a:buNone/>
            </a:pPr>
            <a:r>
              <a:rPr b="1" lang="en" sz="1200">
                <a:latin typeface="Century Gothic"/>
                <a:ea typeface="Century Gothic"/>
                <a:cs typeface="Century Gothic"/>
                <a:sym typeface="Century Gothic"/>
              </a:rPr>
              <a:t>Digital literacy</a:t>
            </a:r>
            <a:r>
              <a:rPr lang="en" sz="1200">
                <a:latin typeface="Century Gothic"/>
                <a:ea typeface="Century Gothic"/>
                <a:cs typeface="Century Gothic"/>
                <a:sym typeface="Century Gothic"/>
              </a:rPr>
              <a:t> for teachers and students</a:t>
            </a:r>
            <a:endParaRPr sz="1200">
              <a:latin typeface="Century Gothic"/>
              <a:ea typeface="Century Gothic"/>
              <a:cs typeface="Century Gothic"/>
              <a:sym typeface="Century Gothic"/>
            </a:endParaRPr>
          </a:p>
          <a:p>
            <a:pPr indent="0" lvl="0" marL="0" rtl="0" algn="l">
              <a:lnSpc>
                <a:spcPct val="115000"/>
              </a:lnSpc>
              <a:spcBef>
                <a:spcPts val="900"/>
              </a:spcBef>
              <a:spcAft>
                <a:spcPts val="900"/>
              </a:spcAft>
              <a:buNone/>
            </a:pPr>
            <a:r>
              <a:rPr b="1" lang="en" sz="1200">
                <a:latin typeface="Century Gothic"/>
                <a:ea typeface="Century Gothic"/>
                <a:cs typeface="Century Gothic"/>
                <a:sym typeface="Century Gothic"/>
              </a:rPr>
              <a:t>Online learning</a:t>
            </a:r>
            <a:r>
              <a:rPr lang="en" sz="1200">
                <a:latin typeface="Century Gothic"/>
                <a:ea typeface="Century Gothic"/>
                <a:cs typeface="Century Gothic"/>
                <a:sym typeface="Century Gothic"/>
              </a:rPr>
              <a:t> presents opportunities and challenges</a:t>
            </a:r>
            <a:endParaRPr sz="1200">
              <a:latin typeface="Century Gothic"/>
              <a:ea typeface="Century Gothic"/>
              <a:cs typeface="Century Gothic"/>
              <a:sym typeface="Century Gothic"/>
            </a:endParaRPr>
          </a:p>
        </p:txBody>
      </p:sp>
      <p:sp>
        <p:nvSpPr>
          <p:cNvPr id="331" name="Google Shape;331;g2cf6c493a4a_0_3"/>
          <p:cNvSpPr txBox="1"/>
          <p:nvPr/>
        </p:nvSpPr>
        <p:spPr>
          <a:xfrm>
            <a:off x="2698211" y="132300"/>
            <a:ext cx="3747600" cy="4386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n" sz="2400">
                <a:solidFill>
                  <a:schemeClr val="dk1"/>
                </a:solidFill>
              </a:rPr>
              <a:t>PEST ANALYSIS</a:t>
            </a:r>
            <a:endParaRPr b="1" sz="1700">
              <a:solidFill>
                <a:schemeClr val="dk1"/>
              </a:solidFill>
            </a:endParaRPr>
          </a:p>
        </p:txBody>
      </p:sp>
      <p:sp>
        <p:nvSpPr>
          <p:cNvPr id="332" name="Google Shape;332;g2cf6c493a4a_0_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g26f818fa6d2_0_15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38" name="Google Shape;338;g26f818fa6d2_0_153"/>
          <p:cNvSpPr txBox="1"/>
          <p:nvPr/>
        </p:nvSpPr>
        <p:spPr>
          <a:xfrm>
            <a:off x="2412255" y="181300"/>
            <a:ext cx="65793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 sz="1800">
                <a:solidFill>
                  <a:srgbClr val="595959"/>
                </a:solidFill>
                <a:latin typeface="Century Gothic"/>
                <a:ea typeface="Century Gothic"/>
                <a:cs typeface="Century Gothic"/>
                <a:sym typeface="Century Gothic"/>
              </a:rPr>
              <a:t>PORTER'S FIVE FORCES ANALYSIS </a:t>
            </a:r>
            <a:endParaRPr b="1" sz="800"/>
          </a:p>
        </p:txBody>
      </p:sp>
      <p:sp>
        <p:nvSpPr>
          <p:cNvPr id="339" name="Google Shape;339;g26f818fa6d2_0_153"/>
          <p:cNvSpPr txBox="1"/>
          <p:nvPr/>
        </p:nvSpPr>
        <p:spPr>
          <a:xfrm>
            <a:off x="210850" y="1101181"/>
            <a:ext cx="2104500" cy="215400"/>
          </a:xfrm>
          <a:prstGeom prst="rect">
            <a:avLst/>
          </a:prstGeom>
          <a:noFill/>
          <a:ln>
            <a:noFill/>
          </a:ln>
        </p:spPr>
        <p:txBody>
          <a:bodyPr anchorCtr="0" anchor="t" bIns="45700" lIns="182875" spcFirstLastPara="1" rIns="91425" wrap="square" tIns="45700">
            <a:spAutoFit/>
          </a:bodyPr>
          <a:lstStyle/>
          <a:p>
            <a:pPr indent="0" lvl="0" marL="0" marR="0" rtl="0" algn="l">
              <a:spcBef>
                <a:spcPts val="0"/>
              </a:spcBef>
              <a:spcAft>
                <a:spcPts val="0"/>
              </a:spcAft>
              <a:buNone/>
            </a:pPr>
            <a:r>
              <a:rPr lang="en" sz="800">
                <a:solidFill>
                  <a:srgbClr val="000000"/>
                </a:solidFill>
                <a:latin typeface="Century Gothic"/>
                <a:ea typeface="Century Gothic"/>
                <a:cs typeface="Century Gothic"/>
                <a:sym typeface="Century Gothic"/>
              </a:rPr>
              <a:t>…</a:t>
            </a:r>
            <a:endParaRPr sz="700"/>
          </a:p>
        </p:txBody>
      </p:sp>
      <p:sp>
        <p:nvSpPr>
          <p:cNvPr id="340" name="Google Shape;340;g26f818fa6d2_0_153"/>
          <p:cNvSpPr txBox="1"/>
          <p:nvPr/>
        </p:nvSpPr>
        <p:spPr>
          <a:xfrm>
            <a:off x="210850" y="831245"/>
            <a:ext cx="2104500" cy="246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 sz="1000">
                <a:solidFill>
                  <a:srgbClr val="595959"/>
                </a:solidFill>
                <a:latin typeface="Century Gothic"/>
                <a:ea typeface="Century Gothic"/>
                <a:cs typeface="Century Gothic"/>
                <a:sym typeface="Century Gothic"/>
              </a:rPr>
              <a:t>THREAT OF NEW ENTRY</a:t>
            </a:r>
            <a:endParaRPr b="1" sz="800"/>
          </a:p>
        </p:txBody>
      </p:sp>
      <p:sp>
        <p:nvSpPr>
          <p:cNvPr id="341" name="Google Shape;341;g26f818fa6d2_0_153"/>
          <p:cNvSpPr/>
          <p:nvPr/>
        </p:nvSpPr>
        <p:spPr>
          <a:xfrm>
            <a:off x="210850" y="1070184"/>
            <a:ext cx="2104500" cy="2307600"/>
          </a:xfrm>
          <a:prstGeom prst="rect">
            <a:avLst/>
          </a:prstGeom>
          <a:noFill/>
          <a:ln cap="flat" cmpd="sng" w="12700">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 sz="1300">
                <a:solidFill>
                  <a:srgbClr val="F1C232"/>
                </a:solidFill>
                <a:latin typeface="Calibri"/>
                <a:ea typeface="Calibri"/>
                <a:cs typeface="Calibri"/>
                <a:sym typeface="Calibri"/>
              </a:rPr>
              <a:t>Low to Moderate:</a:t>
            </a:r>
            <a:endParaRPr b="1" sz="1300">
              <a:solidFill>
                <a:srgbClr val="F1C232"/>
              </a:solidFill>
              <a:latin typeface="Calibri"/>
              <a:ea typeface="Calibri"/>
              <a:cs typeface="Calibri"/>
              <a:sym typeface="Calibri"/>
            </a:endParaRPr>
          </a:p>
          <a:p>
            <a:pPr indent="0" lvl="0" marL="0" marR="0" rtl="0" algn="ctr">
              <a:spcBef>
                <a:spcPts val="0"/>
              </a:spcBef>
              <a:spcAft>
                <a:spcPts val="0"/>
              </a:spcAft>
              <a:buNone/>
            </a:pPr>
            <a:r>
              <a:rPr lang="en" sz="1300">
                <a:solidFill>
                  <a:srgbClr val="000000"/>
                </a:solidFill>
                <a:latin typeface="Calibri"/>
                <a:ea typeface="Calibri"/>
                <a:cs typeface="Calibri"/>
                <a:sym typeface="Calibri"/>
              </a:rPr>
              <a:t>Barriers to entry such as establishing credibility, building a network of schools, and developing effective educational content act as deterrents to potential new entrants</a:t>
            </a:r>
            <a:r>
              <a:rPr b="1" lang="en" sz="1300">
                <a:solidFill>
                  <a:srgbClr val="000000"/>
                </a:solidFill>
                <a:latin typeface="Calibri"/>
                <a:ea typeface="Calibri"/>
                <a:cs typeface="Calibri"/>
                <a:sym typeface="Calibri"/>
              </a:rPr>
              <a:t>.</a:t>
            </a:r>
            <a:endParaRPr b="1" sz="1900">
              <a:solidFill>
                <a:srgbClr val="000000"/>
              </a:solidFill>
              <a:latin typeface="Calibri"/>
              <a:ea typeface="Calibri"/>
              <a:cs typeface="Calibri"/>
              <a:sym typeface="Calibri"/>
            </a:endParaRPr>
          </a:p>
        </p:txBody>
      </p:sp>
      <p:sp>
        <p:nvSpPr>
          <p:cNvPr id="342" name="Google Shape;342;g26f818fa6d2_0_153"/>
          <p:cNvSpPr/>
          <p:nvPr/>
        </p:nvSpPr>
        <p:spPr>
          <a:xfrm>
            <a:off x="210850" y="3377533"/>
            <a:ext cx="2104500" cy="64500"/>
          </a:xfrm>
          <a:prstGeom prst="rect">
            <a:avLst/>
          </a:prstGeom>
          <a:solidFill>
            <a:srgbClr val="ACBE39"/>
          </a:solidFill>
          <a:ln cap="flat" cmpd="sng" w="12700">
            <a:solidFill>
              <a:srgbClr val="ACBE3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100">
              <a:solidFill>
                <a:srgbClr val="FFFFFF"/>
              </a:solidFill>
              <a:latin typeface="Calibri"/>
              <a:ea typeface="Calibri"/>
              <a:cs typeface="Calibri"/>
              <a:sym typeface="Calibri"/>
            </a:endParaRPr>
          </a:p>
        </p:txBody>
      </p:sp>
      <p:sp>
        <p:nvSpPr>
          <p:cNvPr id="343" name="Google Shape;343;g26f818fa6d2_0_153"/>
          <p:cNvSpPr txBox="1"/>
          <p:nvPr/>
        </p:nvSpPr>
        <p:spPr>
          <a:xfrm>
            <a:off x="2315670" y="1101181"/>
            <a:ext cx="2104500" cy="215400"/>
          </a:xfrm>
          <a:prstGeom prst="rect">
            <a:avLst/>
          </a:prstGeom>
          <a:noFill/>
          <a:ln>
            <a:noFill/>
          </a:ln>
        </p:spPr>
        <p:txBody>
          <a:bodyPr anchorCtr="0" anchor="t" bIns="45700" lIns="182875" spcFirstLastPara="1" rIns="91425" wrap="square" tIns="45700">
            <a:spAutoFit/>
          </a:bodyPr>
          <a:lstStyle/>
          <a:p>
            <a:pPr indent="0" lvl="0" marL="0" marR="0" rtl="0" algn="l">
              <a:spcBef>
                <a:spcPts val="0"/>
              </a:spcBef>
              <a:spcAft>
                <a:spcPts val="0"/>
              </a:spcAft>
              <a:buNone/>
            </a:pPr>
            <a:r>
              <a:rPr lang="en" sz="800">
                <a:solidFill>
                  <a:srgbClr val="000000"/>
                </a:solidFill>
                <a:latin typeface="Century Gothic"/>
                <a:ea typeface="Century Gothic"/>
                <a:cs typeface="Century Gothic"/>
                <a:sym typeface="Century Gothic"/>
              </a:rPr>
              <a:t>…</a:t>
            </a:r>
            <a:endParaRPr sz="700"/>
          </a:p>
        </p:txBody>
      </p:sp>
      <p:sp>
        <p:nvSpPr>
          <p:cNvPr id="344" name="Google Shape;344;g26f818fa6d2_0_153"/>
          <p:cNvSpPr txBox="1"/>
          <p:nvPr/>
        </p:nvSpPr>
        <p:spPr>
          <a:xfrm>
            <a:off x="2315670" y="831245"/>
            <a:ext cx="2104500" cy="246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 sz="1000">
                <a:solidFill>
                  <a:srgbClr val="595959"/>
                </a:solidFill>
                <a:latin typeface="Century Gothic"/>
                <a:ea typeface="Century Gothic"/>
                <a:cs typeface="Century Gothic"/>
                <a:sym typeface="Century Gothic"/>
              </a:rPr>
              <a:t>POWER OF BUYERS</a:t>
            </a:r>
            <a:endParaRPr b="1" sz="800"/>
          </a:p>
        </p:txBody>
      </p:sp>
      <p:sp>
        <p:nvSpPr>
          <p:cNvPr id="345" name="Google Shape;345;g26f818fa6d2_0_153"/>
          <p:cNvSpPr/>
          <p:nvPr/>
        </p:nvSpPr>
        <p:spPr>
          <a:xfrm>
            <a:off x="2315670" y="1070184"/>
            <a:ext cx="2104500" cy="2307600"/>
          </a:xfrm>
          <a:prstGeom prst="rect">
            <a:avLst/>
          </a:prstGeom>
          <a:noFill/>
          <a:ln cap="flat" cmpd="sng" w="12700">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457200" rtl="0" algn="l">
              <a:lnSpc>
                <a:spcPct val="115000"/>
              </a:lnSpc>
              <a:spcBef>
                <a:spcPts val="0"/>
              </a:spcBef>
              <a:spcAft>
                <a:spcPts val="0"/>
              </a:spcAft>
              <a:buNone/>
            </a:pPr>
            <a:r>
              <a:rPr b="1" lang="en" sz="1300">
                <a:solidFill>
                  <a:srgbClr val="CC0000"/>
                </a:solidFill>
                <a:latin typeface="Calibri"/>
                <a:ea typeface="Calibri"/>
                <a:cs typeface="Calibri"/>
                <a:sym typeface="Calibri"/>
              </a:rPr>
              <a:t>Moderate to high: </a:t>
            </a:r>
            <a:r>
              <a:rPr lang="en" sz="1300">
                <a:solidFill>
                  <a:srgbClr val="000000"/>
                </a:solidFill>
                <a:latin typeface="Calibri"/>
                <a:ea typeface="Calibri"/>
                <a:cs typeface="Calibri"/>
                <a:sym typeface="Calibri"/>
              </a:rPr>
              <a:t>Schools and donors can negotiate for better pricing and demand higher quality content due to multiple options available.</a:t>
            </a:r>
            <a:endParaRPr sz="500">
              <a:solidFill>
                <a:srgbClr val="ECECEC"/>
              </a:solidFill>
              <a:highlight>
                <a:srgbClr val="212121"/>
              </a:highlight>
              <a:latin typeface="Roboto"/>
              <a:ea typeface="Roboto"/>
              <a:cs typeface="Roboto"/>
              <a:sym typeface="Roboto"/>
            </a:endParaRPr>
          </a:p>
        </p:txBody>
      </p:sp>
      <p:sp>
        <p:nvSpPr>
          <p:cNvPr id="346" name="Google Shape;346;g26f818fa6d2_0_153"/>
          <p:cNvSpPr/>
          <p:nvPr/>
        </p:nvSpPr>
        <p:spPr>
          <a:xfrm>
            <a:off x="2315670" y="3377533"/>
            <a:ext cx="2104500" cy="64500"/>
          </a:xfrm>
          <a:prstGeom prst="rect">
            <a:avLst/>
          </a:prstGeom>
          <a:solidFill>
            <a:srgbClr val="20B25A"/>
          </a:solidFill>
          <a:ln cap="flat" cmpd="sng" w="12700">
            <a:solidFill>
              <a:srgbClr val="20B25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100">
              <a:solidFill>
                <a:srgbClr val="FFFFFF"/>
              </a:solidFill>
              <a:latin typeface="Calibri"/>
              <a:ea typeface="Calibri"/>
              <a:cs typeface="Calibri"/>
              <a:sym typeface="Calibri"/>
            </a:endParaRPr>
          </a:p>
        </p:txBody>
      </p:sp>
      <p:sp>
        <p:nvSpPr>
          <p:cNvPr id="347" name="Google Shape;347;g26f818fa6d2_0_153"/>
          <p:cNvSpPr txBox="1"/>
          <p:nvPr/>
        </p:nvSpPr>
        <p:spPr>
          <a:xfrm>
            <a:off x="4420098" y="1101181"/>
            <a:ext cx="2104500" cy="215400"/>
          </a:xfrm>
          <a:prstGeom prst="rect">
            <a:avLst/>
          </a:prstGeom>
          <a:noFill/>
          <a:ln>
            <a:noFill/>
          </a:ln>
        </p:spPr>
        <p:txBody>
          <a:bodyPr anchorCtr="0" anchor="t" bIns="45700" lIns="182875" spcFirstLastPara="1" rIns="91425" wrap="square" tIns="45700">
            <a:spAutoFit/>
          </a:bodyPr>
          <a:lstStyle/>
          <a:p>
            <a:pPr indent="0" lvl="0" marL="0" marR="0" rtl="0" algn="l">
              <a:spcBef>
                <a:spcPts val="0"/>
              </a:spcBef>
              <a:spcAft>
                <a:spcPts val="0"/>
              </a:spcAft>
              <a:buNone/>
            </a:pPr>
            <a:r>
              <a:rPr lang="en" sz="800">
                <a:solidFill>
                  <a:srgbClr val="000000"/>
                </a:solidFill>
                <a:latin typeface="Century Gothic"/>
                <a:ea typeface="Century Gothic"/>
                <a:cs typeface="Century Gothic"/>
                <a:sym typeface="Century Gothic"/>
              </a:rPr>
              <a:t>…</a:t>
            </a:r>
            <a:endParaRPr sz="700"/>
          </a:p>
        </p:txBody>
      </p:sp>
      <p:sp>
        <p:nvSpPr>
          <p:cNvPr id="348" name="Google Shape;348;g26f818fa6d2_0_153"/>
          <p:cNvSpPr txBox="1"/>
          <p:nvPr/>
        </p:nvSpPr>
        <p:spPr>
          <a:xfrm>
            <a:off x="4420098" y="831245"/>
            <a:ext cx="2104500" cy="246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 sz="1000">
                <a:solidFill>
                  <a:srgbClr val="595959"/>
                </a:solidFill>
                <a:latin typeface="Century Gothic"/>
                <a:ea typeface="Century Gothic"/>
                <a:cs typeface="Century Gothic"/>
                <a:sym typeface="Century Gothic"/>
              </a:rPr>
              <a:t>THREAT OF SUBSTITUTES</a:t>
            </a:r>
            <a:endParaRPr b="1" sz="800"/>
          </a:p>
        </p:txBody>
      </p:sp>
      <p:sp>
        <p:nvSpPr>
          <p:cNvPr id="349" name="Google Shape;349;g26f818fa6d2_0_153"/>
          <p:cNvSpPr/>
          <p:nvPr/>
        </p:nvSpPr>
        <p:spPr>
          <a:xfrm>
            <a:off x="4420098" y="1070184"/>
            <a:ext cx="2104500" cy="2307600"/>
          </a:xfrm>
          <a:prstGeom prst="rect">
            <a:avLst/>
          </a:prstGeom>
          <a:noFill/>
          <a:ln cap="flat" cmpd="sng" w="12700">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 sz="1300">
                <a:solidFill>
                  <a:srgbClr val="E69138"/>
                </a:solidFill>
                <a:latin typeface="Calibri"/>
                <a:ea typeface="Calibri"/>
                <a:cs typeface="Calibri"/>
                <a:sym typeface="Calibri"/>
              </a:rPr>
              <a:t>Moderate:</a:t>
            </a:r>
            <a:endParaRPr b="1" sz="1300">
              <a:solidFill>
                <a:srgbClr val="E69138"/>
              </a:solidFill>
              <a:latin typeface="Calibri"/>
              <a:ea typeface="Calibri"/>
              <a:cs typeface="Calibri"/>
              <a:sym typeface="Calibri"/>
            </a:endParaRPr>
          </a:p>
          <a:p>
            <a:pPr indent="0" lvl="0" marL="0" marR="0" rtl="0" algn="ctr">
              <a:spcBef>
                <a:spcPts val="0"/>
              </a:spcBef>
              <a:spcAft>
                <a:spcPts val="0"/>
              </a:spcAft>
              <a:buNone/>
            </a:pPr>
            <a:r>
              <a:rPr lang="en" sz="1300">
                <a:solidFill>
                  <a:srgbClr val="000000"/>
                </a:solidFill>
                <a:latin typeface="Calibri"/>
                <a:ea typeface="Calibri"/>
                <a:cs typeface="Calibri"/>
                <a:sym typeface="Calibri"/>
              </a:rPr>
              <a:t>Traditional educational institutions, other online learning platforms, and self-paced learning resources could potentially serve as substitutes</a:t>
            </a:r>
            <a:endParaRPr sz="1100">
              <a:solidFill>
                <a:srgbClr val="FFFFFF"/>
              </a:solidFill>
              <a:latin typeface="Calibri"/>
              <a:ea typeface="Calibri"/>
              <a:cs typeface="Calibri"/>
              <a:sym typeface="Calibri"/>
            </a:endParaRPr>
          </a:p>
        </p:txBody>
      </p:sp>
      <p:sp>
        <p:nvSpPr>
          <p:cNvPr id="350" name="Google Shape;350;g26f818fa6d2_0_153"/>
          <p:cNvSpPr/>
          <p:nvPr/>
        </p:nvSpPr>
        <p:spPr>
          <a:xfrm>
            <a:off x="4420098" y="3377533"/>
            <a:ext cx="2104500" cy="64500"/>
          </a:xfrm>
          <a:prstGeom prst="rect">
            <a:avLst/>
          </a:prstGeom>
          <a:solidFill>
            <a:srgbClr val="5A98CB"/>
          </a:solidFill>
          <a:ln cap="flat" cmpd="sng" w="12700">
            <a:solidFill>
              <a:srgbClr val="5A98C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100">
              <a:solidFill>
                <a:srgbClr val="FFFFFF"/>
              </a:solidFill>
              <a:latin typeface="Calibri"/>
              <a:ea typeface="Calibri"/>
              <a:cs typeface="Calibri"/>
              <a:sym typeface="Calibri"/>
            </a:endParaRPr>
          </a:p>
        </p:txBody>
      </p:sp>
      <p:sp>
        <p:nvSpPr>
          <p:cNvPr id="351" name="Google Shape;351;g26f818fa6d2_0_153"/>
          <p:cNvSpPr txBox="1"/>
          <p:nvPr/>
        </p:nvSpPr>
        <p:spPr>
          <a:xfrm>
            <a:off x="6527298" y="1101181"/>
            <a:ext cx="2104500" cy="215400"/>
          </a:xfrm>
          <a:prstGeom prst="rect">
            <a:avLst/>
          </a:prstGeom>
          <a:noFill/>
          <a:ln>
            <a:noFill/>
          </a:ln>
        </p:spPr>
        <p:txBody>
          <a:bodyPr anchorCtr="0" anchor="t" bIns="45700" lIns="182875" spcFirstLastPara="1" rIns="91425" wrap="square" tIns="45700">
            <a:spAutoFit/>
          </a:bodyPr>
          <a:lstStyle/>
          <a:p>
            <a:pPr indent="0" lvl="0" marL="0" marR="0" rtl="0" algn="l">
              <a:spcBef>
                <a:spcPts val="0"/>
              </a:spcBef>
              <a:spcAft>
                <a:spcPts val="0"/>
              </a:spcAft>
              <a:buNone/>
            </a:pPr>
            <a:r>
              <a:rPr lang="en" sz="800">
                <a:solidFill>
                  <a:srgbClr val="000000"/>
                </a:solidFill>
                <a:latin typeface="Century Gothic"/>
                <a:ea typeface="Century Gothic"/>
                <a:cs typeface="Century Gothic"/>
                <a:sym typeface="Century Gothic"/>
              </a:rPr>
              <a:t>…</a:t>
            </a:r>
            <a:endParaRPr sz="700"/>
          </a:p>
        </p:txBody>
      </p:sp>
      <p:sp>
        <p:nvSpPr>
          <p:cNvPr id="352" name="Google Shape;352;g26f818fa6d2_0_153"/>
          <p:cNvSpPr txBox="1"/>
          <p:nvPr/>
        </p:nvSpPr>
        <p:spPr>
          <a:xfrm>
            <a:off x="6527298" y="831245"/>
            <a:ext cx="2104500" cy="246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 sz="1000">
                <a:solidFill>
                  <a:srgbClr val="595959"/>
                </a:solidFill>
                <a:latin typeface="Century Gothic"/>
                <a:ea typeface="Century Gothic"/>
                <a:cs typeface="Century Gothic"/>
                <a:sym typeface="Century Gothic"/>
              </a:rPr>
              <a:t>POWER OF SUPPLIERS</a:t>
            </a:r>
            <a:endParaRPr b="1" sz="800"/>
          </a:p>
        </p:txBody>
      </p:sp>
      <p:sp>
        <p:nvSpPr>
          <p:cNvPr id="353" name="Google Shape;353;g26f818fa6d2_0_153"/>
          <p:cNvSpPr/>
          <p:nvPr/>
        </p:nvSpPr>
        <p:spPr>
          <a:xfrm>
            <a:off x="6527298" y="1070184"/>
            <a:ext cx="2104500" cy="2307600"/>
          </a:xfrm>
          <a:prstGeom prst="rect">
            <a:avLst/>
          </a:prstGeom>
          <a:noFill/>
          <a:ln cap="flat" cmpd="sng" w="12700">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457200" rtl="0" algn="l">
              <a:lnSpc>
                <a:spcPct val="115000"/>
              </a:lnSpc>
              <a:spcBef>
                <a:spcPts val="0"/>
              </a:spcBef>
              <a:spcAft>
                <a:spcPts val="0"/>
              </a:spcAft>
              <a:buNone/>
            </a:pPr>
            <a:r>
              <a:rPr b="1" lang="en" sz="1300">
                <a:solidFill>
                  <a:srgbClr val="21B25A"/>
                </a:solidFill>
                <a:latin typeface="Calibri"/>
                <a:ea typeface="Calibri"/>
                <a:cs typeface="Calibri"/>
                <a:sym typeface="Calibri"/>
              </a:rPr>
              <a:t>Low: </a:t>
            </a:r>
            <a:endParaRPr b="1" sz="1300">
              <a:solidFill>
                <a:srgbClr val="21B25A"/>
              </a:solidFill>
              <a:latin typeface="Calibri"/>
              <a:ea typeface="Calibri"/>
              <a:cs typeface="Calibri"/>
              <a:sym typeface="Calibri"/>
            </a:endParaRPr>
          </a:p>
          <a:p>
            <a:pPr indent="0" lvl="0" marL="457200" rtl="0" algn="l">
              <a:lnSpc>
                <a:spcPct val="115000"/>
              </a:lnSpc>
              <a:spcBef>
                <a:spcPts val="0"/>
              </a:spcBef>
              <a:spcAft>
                <a:spcPts val="0"/>
              </a:spcAft>
              <a:buNone/>
            </a:pPr>
            <a:r>
              <a:rPr lang="en" sz="1300">
                <a:solidFill>
                  <a:srgbClr val="000000"/>
                </a:solidFill>
                <a:latin typeface="Calibri"/>
                <a:ea typeface="Calibri"/>
                <a:cs typeface="Calibri"/>
                <a:sym typeface="Calibri"/>
              </a:rPr>
              <a:t>Abundance of tech suppliers reduces individual bargaining power, allowing E4USA to negotiate favorable terms and prices.</a:t>
            </a:r>
            <a:endParaRPr sz="500">
              <a:solidFill>
                <a:srgbClr val="ECECEC"/>
              </a:solidFill>
              <a:highlight>
                <a:srgbClr val="212121"/>
              </a:highlight>
              <a:latin typeface="Roboto"/>
              <a:ea typeface="Roboto"/>
              <a:cs typeface="Roboto"/>
              <a:sym typeface="Roboto"/>
            </a:endParaRPr>
          </a:p>
        </p:txBody>
      </p:sp>
      <p:sp>
        <p:nvSpPr>
          <p:cNvPr id="354" name="Google Shape;354;g26f818fa6d2_0_153"/>
          <p:cNvSpPr/>
          <p:nvPr/>
        </p:nvSpPr>
        <p:spPr>
          <a:xfrm>
            <a:off x="6527298" y="3377533"/>
            <a:ext cx="2104500" cy="64500"/>
          </a:xfrm>
          <a:prstGeom prst="rect">
            <a:avLst/>
          </a:prstGeom>
          <a:solidFill>
            <a:srgbClr val="8EA7D6"/>
          </a:solidFill>
          <a:ln cap="flat" cmpd="sng" w="12700">
            <a:solidFill>
              <a:srgbClr val="8EA7D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100">
              <a:solidFill>
                <a:srgbClr val="FFFFFF"/>
              </a:solidFill>
              <a:latin typeface="Calibri"/>
              <a:ea typeface="Calibri"/>
              <a:cs typeface="Calibri"/>
              <a:sym typeface="Calibri"/>
            </a:endParaRPr>
          </a:p>
        </p:txBody>
      </p:sp>
      <p:grpSp>
        <p:nvGrpSpPr>
          <p:cNvPr id="355" name="Google Shape;355;g26f818fa6d2_0_153"/>
          <p:cNvGrpSpPr/>
          <p:nvPr/>
        </p:nvGrpSpPr>
        <p:grpSpPr>
          <a:xfrm>
            <a:off x="1905448" y="3089606"/>
            <a:ext cx="330867" cy="294311"/>
            <a:chOff x="0" y="0"/>
            <a:chExt cx="537209" cy="424814"/>
          </a:xfrm>
        </p:grpSpPr>
        <p:sp>
          <p:nvSpPr>
            <p:cNvPr id="356" name="Google Shape;356;g26f818fa6d2_0_153"/>
            <p:cNvSpPr/>
            <p:nvPr/>
          </p:nvSpPr>
          <p:spPr>
            <a:xfrm>
              <a:off x="0" y="114592"/>
              <a:ext cx="269557" cy="274027"/>
            </a:xfrm>
            <a:custGeom>
              <a:rect b="b" l="l" r="r" t="t"/>
              <a:pathLst>
                <a:path extrusionOk="0" h="274027" w="269557">
                  <a:moveTo>
                    <a:pt x="0" y="211162"/>
                  </a:moveTo>
                  <a:cubicBezTo>
                    <a:pt x="0" y="210210"/>
                    <a:pt x="0" y="205447"/>
                    <a:pt x="0" y="204495"/>
                  </a:cubicBezTo>
                  <a:cubicBezTo>
                    <a:pt x="0" y="198780"/>
                    <a:pt x="953" y="195922"/>
                    <a:pt x="953" y="190207"/>
                  </a:cubicBezTo>
                  <a:cubicBezTo>
                    <a:pt x="9525" y="137820"/>
                    <a:pt x="48578" y="94957"/>
                    <a:pt x="95250" y="72097"/>
                  </a:cubicBezTo>
                  <a:cubicBezTo>
                    <a:pt x="106680" y="66382"/>
                    <a:pt x="118110" y="61620"/>
                    <a:pt x="130493" y="58762"/>
                  </a:cubicBezTo>
                  <a:cubicBezTo>
                    <a:pt x="137160" y="56857"/>
                    <a:pt x="144780" y="55905"/>
                    <a:pt x="151448" y="54000"/>
                  </a:cubicBezTo>
                  <a:cubicBezTo>
                    <a:pt x="148590" y="38760"/>
                    <a:pt x="145732" y="24472"/>
                    <a:pt x="142875" y="10185"/>
                  </a:cubicBezTo>
                  <a:cubicBezTo>
                    <a:pt x="140970" y="3517"/>
                    <a:pt x="146685" y="-3150"/>
                    <a:pt x="154305" y="1612"/>
                  </a:cubicBezTo>
                  <a:cubicBezTo>
                    <a:pt x="168593" y="13042"/>
                    <a:pt x="183832" y="25425"/>
                    <a:pt x="198120" y="36855"/>
                  </a:cubicBezTo>
                  <a:cubicBezTo>
                    <a:pt x="213360" y="50190"/>
                    <a:pt x="229553" y="62572"/>
                    <a:pt x="244793" y="74955"/>
                  </a:cubicBezTo>
                  <a:cubicBezTo>
                    <a:pt x="248603" y="77812"/>
                    <a:pt x="251460" y="80670"/>
                    <a:pt x="255270" y="83527"/>
                  </a:cubicBezTo>
                  <a:cubicBezTo>
                    <a:pt x="260032" y="88290"/>
                    <a:pt x="266700" y="91147"/>
                    <a:pt x="269557" y="96862"/>
                  </a:cubicBezTo>
                  <a:cubicBezTo>
                    <a:pt x="269557" y="96862"/>
                    <a:pt x="269557" y="97815"/>
                    <a:pt x="269557" y="97815"/>
                  </a:cubicBezTo>
                  <a:cubicBezTo>
                    <a:pt x="268605" y="99720"/>
                    <a:pt x="268605" y="100672"/>
                    <a:pt x="267653" y="102577"/>
                  </a:cubicBezTo>
                  <a:cubicBezTo>
                    <a:pt x="260032" y="109245"/>
                    <a:pt x="252413" y="114960"/>
                    <a:pt x="245745" y="121627"/>
                  </a:cubicBezTo>
                  <a:cubicBezTo>
                    <a:pt x="230505" y="134962"/>
                    <a:pt x="214313" y="148297"/>
                    <a:pt x="199073" y="161632"/>
                  </a:cubicBezTo>
                  <a:cubicBezTo>
                    <a:pt x="183832" y="174015"/>
                    <a:pt x="169545" y="187350"/>
                    <a:pt x="154305" y="200685"/>
                  </a:cubicBezTo>
                  <a:cubicBezTo>
                    <a:pt x="151448" y="202590"/>
                    <a:pt x="149543" y="202590"/>
                    <a:pt x="146685" y="200685"/>
                  </a:cubicBezTo>
                  <a:cubicBezTo>
                    <a:pt x="143828" y="198780"/>
                    <a:pt x="142875" y="196875"/>
                    <a:pt x="143828" y="194017"/>
                  </a:cubicBezTo>
                  <a:cubicBezTo>
                    <a:pt x="144780" y="187350"/>
                    <a:pt x="145732" y="181635"/>
                    <a:pt x="146685" y="174967"/>
                  </a:cubicBezTo>
                  <a:cubicBezTo>
                    <a:pt x="148590" y="162585"/>
                    <a:pt x="150495" y="151155"/>
                    <a:pt x="152400" y="139725"/>
                  </a:cubicBezTo>
                  <a:cubicBezTo>
                    <a:pt x="140970" y="140677"/>
                    <a:pt x="130493" y="142582"/>
                    <a:pt x="119063" y="145440"/>
                  </a:cubicBezTo>
                  <a:cubicBezTo>
                    <a:pt x="112395" y="147345"/>
                    <a:pt x="104775" y="150202"/>
                    <a:pt x="98107" y="152107"/>
                  </a:cubicBezTo>
                  <a:cubicBezTo>
                    <a:pt x="61913" y="167347"/>
                    <a:pt x="40005" y="196875"/>
                    <a:pt x="29528" y="234975"/>
                  </a:cubicBezTo>
                  <a:cubicBezTo>
                    <a:pt x="27623" y="242595"/>
                    <a:pt x="25718" y="249262"/>
                    <a:pt x="24765" y="256882"/>
                  </a:cubicBezTo>
                  <a:cubicBezTo>
                    <a:pt x="23813" y="260692"/>
                    <a:pt x="23813" y="264502"/>
                    <a:pt x="23813" y="267360"/>
                  </a:cubicBezTo>
                  <a:cubicBezTo>
                    <a:pt x="23813" y="269265"/>
                    <a:pt x="21907" y="270217"/>
                    <a:pt x="20003" y="272122"/>
                  </a:cubicBezTo>
                  <a:cubicBezTo>
                    <a:pt x="19050" y="273075"/>
                    <a:pt x="18098" y="273075"/>
                    <a:pt x="17145" y="274027"/>
                  </a:cubicBezTo>
                  <a:cubicBezTo>
                    <a:pt x="16193" y="274027"/>
                    <a:pt x="15240" y="274027"/>
                    <a:pt x="14288" y="274027"/>
                  </a:cubicBezTo>
                  <a:cubicBezTo>
                    <a:pt x="14288" y="274027"/>
                    <a:pt x="13335" y="273075"/>
                    <a:pt x="13335" y="273075"/>
                  </a:cubicBezTo>
                  <a:cubicBezTo>
                    <a:pt x="10478" y="272122"/>
                    <a:pt x="9525" y="269265"/>
                    <a:pt x="8573" y="266407"/>
                  </a:cubicBezTo>
                  <a:cubicBezTo>
                    <a:pt x="5715" y="256882"/>
                    <a:pt x="3810" y="246405"/>
                    <a:pt x="1905" y="235927"/>
                  </a:cubicBezTo>
                  <a:cubicBezTo>
                    <a:pt x="953" y="230212"/>
                    <a:pt x="953" y="225450"/>
                    <a:pt x="0" y="219735"/>
                  </a:cubicBezTo>
                </a:path>
              </a:pathLst>
            </a:custGeom>
            <a:solidFill>
              <a:srgbClr val="ACBD3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400">
                <a:solidFill>
                  <a:srgbClr val="000000"/>
                </a:solidFill>
                <a:latin typeface="Calibri"/>
                <a:ea typeface="Calibri"/>
                <a:cs typeface="Calibri"/>
                <a:sym typeface="Calibri"/>
              </a:endParaRPr>
            </a:p>
          </p:txBody>
        </p:sp>
        <p:sp>
          <p:nvSpPr>
            <p:cNvPr id="357" name="Google Shape;357;g26f818fa6d2_0_153"/>
            <p:cNvSpPr/>
            <p:nvPr/>
          </p:nvSpPr>
          <p:spPr>
            <a:xfrm>
              <a:off x="212407" y="0"/>
              <a:ext cx="324802" cy="424814"/>
            </a:xfrm>
            <a:custGeom>
              <a:rect b="b" l="l" r="r" t="t"/>
              <a:pathLst>
                <a:path extrusionOk="0" h="424814" w="324802">
                  <a:moveTo>
                    <a:pt x="149543" y="0"/>
                  </a:moveTo>
                  <a:lnTo>
                    <a:pt x="149543" y="59055"/>
                  </a:lnTo>
                  <a:lnTo>
                    <a:pt x="0" y="59055"/>
                  </a:lnTo>
                  <a:lnTo>
                    <a:pt x="0" y="93345"/>
                  </a:lnTo>
                  <a:lnTo>
                    <a:pt x="0" y="124777"/>
                  </a:lnTo>
                  <a:lnTo>
                    <a:pt x="36195" y="124777"/>
                  </a:lnTo>
                  <a:lnTo>
                    <a:pt x="36195" y="93345"/>
                  </a:lnTo>
                  <a:lnTo>
                    <a:pt x="149543" y="93345"/>
                  </a:lnTo>
                  <a:lnTo>
                    <a:pt x="149543" y="333375"/>
                  </a:lnTo>
                  <a:lnTo>
                    <a:pt x="36195" y="333375"/>
                  </a:lnTo>
                  <a:lnTo>
                    <a:pt x="36195" y="302895"/>
                  </a:lnTo>
                  <a:lnTo>
                    <a:pt x="0" y="302895"/>
                  </a:lnTo>
                  <a:lnTo>
                    <a:pt x="0" y="333375"/>
                  </a:lnTo>
                  <a:lnTo>
                    <a:pt x="0" y="368617"/>
                  </a:lnTo>
                  <a:lnTo>
                    <a:pt x="149543" y="368617"/>
                  </a:lnTo>
                  <a:lnTo>
                    <a:pt x="149543" y="424815"/>
                  </a:lnTo>
                  <a:lnTo>
                    <a:pt x="324803" y="321945"/>
                  </a:lnTo>
                  <a:lnTo>
                    <a:pt x="324803" y="102870"/>
                  </a:lnTo>
                  <a:close/>
                </a:path>
              </a:pathLst>
            </a:custGeom>
            <a:solidFill>
              <a:srgbClr val="82933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400">
                <a:solidFill>
                  <a:srgbClr val="000000"/>
                </a:solidFill>
                <a:latin typeface="Calibri"/>
                <a:ea typeface="Calibri"/>
                <a:cs typeface="Calibri"/>
                <a:sym typeface="Calibri"/>
              </a:endParaRPr>
            </a:p>
          </p:txBody>
        </p:sp>
      </p:grpSp>
      <p:grpSp>
        <p:nvGrpSpPr>
          <p:cNvPr id="358" name="Google Shape;358;g26f818fa6d2_0_153"/>
          <p:cNvGrpSpPr/>
          <p:nvPr/>
        </p:nvGrpSpPr>
        <p:grpSpPr>
          <a:xfrm>
            <a:off x="3972607" y="2968478"/>
            <a:ext cx="330873" cy="403479"/>
            <a:chOff x="0" y="0"/>
            <a:chExt cx="419836" cy="510539"/>
          </a:xfrm>
        </p:grpSpPr>
        <p:grpSp>
          <p:nvGrpSpPr>
            <p:cNvPr id="359" name="Google Shape;359;g26f818fa6d2_0_153"/>
            <p:cNvGrpSpPr/>
            <p:nvPr/>
          </p:nvGrpSpPr>
          <p:grpSpPr>
            <a:xfrm>
              <a:off x="0" y="0"/>
              <a:ext cx="419836" cy="510539"/>
              <a:chOff x="0" y="0"/>
              <a:chExt cx="419836" cy="510539"/>
            </a:xfrm>
          </p:grpSpPr>
          <p:sp>
            <p:nvSpPr>
              <p:cNvPr id="360" name="Google Shape;360;g26f818fa6d2_0_153"/>
              <p:cNvSpPr/>
              <p:nvPr/>
            </p:nvSpPr>
            <p:spPr>
              <a:xfrm>
                <a:off x="176582" y="169545"/>
                <a:ext cx="20074" cy="40004"/>
              </a:xfrm>
              <a:custGeom>
                <a:rect b="b" l="l" r="r" t="t"/>
                <a:pathLst>
                  <a:path extrusionOk="0" h="40004" w="20074">
                    <a:moveTo>
                      <a:pt x="0" y="0"/>
                    </a:moveTo>
                    <a:lnTo>
                      <a:pt x="0" y="40005"/>
                    </a:lnTo>
                    <a:cubicBezTo>
                      <a:pt x="13335" y="38100"/>
                      <a:pt x="20003" y="31432"/>
                      <a:pt x="20003" y="21907"/>
                    </a:cubicBezTo>
                    <a:cubicBezTo>
                      <a:pt x="20955" y="11430"/>
                      <a:pt x="12383" y="4763"/>
                      <a:pt x="0" y="0"/>
                    </a:cubicBezTo>
                    <a:close/>
                  </a:path>
                </a:pathLst>
              </a:custGeom>
              <a:solidFill>
                <a:srgbClr val="21B25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400">
                  <a:solidFill>
                    <a:srgbClr val="000000"/>
                  </a:solidFill>
                  <a:latin typeface="Calibri"/>
                  <a:ea typeface="Calibri"/>
                  <a:cs typeface="Calibri"/>
                  <a:sym typeface="Calibri"/>
                </a:endParaRPr>
              </a:p>
            </p:txBody>
          </p:sp>
          <p:sp>
            <p:nvSpPr>
              <p:cNvPr id="361" name="Google Shape;361;g26f818fa6d2_0_153"/>
              <p:cNvSpPr/>
              <p:nvPr/>
            </p:nvSpPr>
            <p:spPr>
              <a:xfrm>
                <a:off x="141340" y="86677"/>
                <a:ext cx="17144" cy="39052"/>
              </a:xfrm>
              <a:custGeom>
                <a:rect b="b" l="l" r="r" t="t"/>
                <a:pathLst>
                  <a:path extrusionOk="0" h="39052" w="17144">
                    <a:moveTo>
                      <a:pt x="0" y="18098"/>
                    </a:moveTo>
                    <a:cubicBezTo>
                      <a:pt x="0" y="27623"/>
                      <a:pt x="6667" y="34290"/>
                      <a:pt x="17145" y="39053"/>
                    </a:cubicBezTo>
                    <a:lnTo>
                      <a:pt x="17145" y="0"/>
                    </a:lnTo>
                    <a:cubicBezTo>
                      <a:pt x="6667" y="2858"/>
                      <a:pt x="0" y="8573"/>
                      <a:pt x="0" y="18098"/>
                    </a:cubicBezTo>
                    <a:close/>
                  </a:path>
                </a:pathLst>
              </a:custGeom>
              <a:solidFill>
                <a:srgbClr val="21B25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400">
                  <a:solidFill>
                    <a:srgbClr val="000000"/>
                  </a:solidFill>
                  <a:latin typeface="Calibri"/>
                  <a:ea typeface="Calibri"/>
                  <a:cs typeface="Calibri"/>
                  <a:sym typeface="Calibri"/>
                </a:endParaRPr>
              </a:p>
            </p:txBody>
          </p:sp>
          <p:sp>
            <p:nvSpPr>
              <p:cNvPr id="362" name="Google Shape;362;g26f818fa6d2_0_153"/>
              <p:cNvSpPr/>
              <p:nvPr/>
            </p:nvSpPr>
            <p:spPr>
              <a:xfrm>
                <a:off x="0" y="0"/>
                <a:ext cx="419836" cy="510539"/>
              </a:xfrm>
              <a:custGeom>
                <a:rect b="b" l="l" r="r" t="t"/>
                <a:pathLst>
                  <a:path extrusionOk="0" h="510539" w="419836">
                    <a:moveTo>
                      <a:pt x="419469" y="165735"/>
                    </a:moveTo>
                    <a:cubicBezTo>
                      <a:pt x="418517" y="159067"/>
                      <a:pt x="412802" y="155258"/>
                      <a:pt x="407087" y="155258"/>
                    </a:cubicBezTo>
                    <a:cubicBezTo>
                      <a:pt x="386132" y="155258"/>
                      <a:pt x="365177" y="155258"/>
                      <a:pt x="343269" y="155258"/>
                    </a:cubicBezTo>
                    <a:cubicBezTo>
                      <a:pt x="337554" y="155258"/>
                      <a:pt x="333744" y="158115"/>
                      <a:pt x="331840" y="162877"/>
                    </a:cubicBezTo>
                    <a:cubicBezTo>
                      <a:pt x="330887" y="165735"/>
                      <a:pt x="329934" y="167640"/>
                      <a:pt x="329934" y="170497"/>
                    </a:cubicBezTo>
                    <a:cubicBezTo>
                      <a:pt x="328029" y="177165"/>
                      <a:pt x="327077" y="183833"/>
                      <a:pt x="325172" y="189547"/>
                    </a:cubicBezTo>
                    <a:cubicBezTo>
                      <a:pt x="323267" y="195263"/>
                      <a:pt x="322315" y="200977"/>
                      <a:pt x="320409" y="207645"/>
                    </a:cubicBezTo>
                    <a:cubicBezTo>
                      <a:pt x="319457" y="207645"/>
                      <a:pt x="308979" y="207645"/>
                      <a:pt x="308027" y="207645"/>
                    </a:cubicBezTo>
                    <a:cubicBezTo>
                      <a:pt x="297549" y="207645"/>
                      <a:pt x="288024" y="207645"/>
                      <a:pt x="277547" y="207645"/>
                    </a:cubicBezTo>
                    <a:cubicBezTo>
                      <a:pt x="291834" y="186690"/>
                      <a:pt x="300407" y="160972"/>
                      <a:pt x="300407" y="132397"/>
                    </a:cubicBezTo>
                    <a:cubicBezTo>
                      <a:pt x="300407" y="59055"/>
                      <a:pt x="241352" y="0"/>
                      <a:pt x="168009" y="0"/>
                    </a:cubicBezTo>
                    <a:cubicBezTo>
                      <a:pt x="94667" y="0"/>
                      <a:pt x="35612" y="59055"/>
                      <a:pt x="35612" y="132397"/>
                    </a:cubicBezTo>
                    <a:cubicBezTo>
                      <a:pt x="35612" y="160020"/>
                      <a:pt x="44184" y="185738"/>
                      <a:pt x="58472" y="207645"/>
                    </a:cubicBezTo>
                    <a:cubicBezTo>
                      <a:pt x="42279" y="207645"/>
                      <a:pt x="34659" y="207645"/>
                      <a:pt x="18467" y="207645"/>
                    </a:cubicBezTo>
                    <a:cubicBezTo>
                      <a:pt x="16562" y="207645"/>
                      <a:pt x="13704" y="207645"/>
                      <a:pt x="11799" y="207645"/>
                    </a:cubicBezTo>
                    <a:cubicBezTo>
                      <a:pt x="4179" y="208597"/>
                      <a:pt x="-1535" y="215265"/>
                      <a:pt x="369" y="222885"/>
                    </a:cubicBezTo>
                    <a:cubicBezTo>
                      <a:pt x="1322" y="228600"/>
                      <a:pt x="3227" y="235267"/>
                      <a:pt x="4179" y="240983"/>
                    </a:cubicBezTo>
                    <a:cubicBezTo>
                      <a:pt x="6084" y="247650"/>
                      <a:pt x="7037" y="253365"/>
                      <a:pt x="8942" y="260033"/>
                    </a:cubicBezTo>
                    <a:cubicBezTo>
                      <a:pt x="9894" y="264795"/>
                      <a:pt x="10847" y="269558"/>
                      <a:pt x="11799" y="274320"/>
                    </a:cubicBezTo>
                    <a:cubicBezTo>
                      <a:pt x="12752" y="277177"/>
                      <a:pt x="13704" y="280035"/>
                      <a:pt x="13704" y="282892"/>
                    </a:cubicBezTo>
                    <a:cubicBezTo>
                      <a:pt x="14657" y="286702"/>
                      <a:pt x="15609" y="291465"/>
                      <a:pt x="16562" y="295275"/>
                    </a:cubicBezTo>
                    <a:cubicBezTo>
                      <a:pt x="17515" y="300038"/>
                      <a:pt x="18467" y="303847"/>
                      <a:pt x="19419" y="308610"/>
                    </a:cubicBezTo>
                    <a:cubicBezTo>
                      <a:pt x="20372" y="314325"/>
                      <a:pt x="22277" y="320040"/>
                      <a:pt x="23229" y="324802"/>
                    </a:cubicBezTo>
                    <a:cubicBezTo>
                      <a:pt x="24182" y="330517"/>
                      <a:pt x="26087" y="336233"/>
                      <a:pt x="27040" y="340995"/>
                    </a:cubicBezTo>
                    <a:cubicBezTo>
                      <a:pt x="27992" y="345758"/>
                      <a:pt x="28944" y="349567"/>
                      <a:pt x="29897" y="354330"/>
                    </a:cubicBezTo>
                    <a:cubicBezTo>
                      <a:pt x="30849" y="359092"/>
                      <a:pt x="31802" y="362902"/>
                      <a:pt x="32754" y="367665"/>
                    </a:cubicBezTo>
                    <a:cubicBezTo>
                      <a:pt x="33707" y="371475"/>
                      <a:pt x="34659" y="376238"/>
                      <a:pt x="35612" y="380047"/>
                    </a:cubicBezTo>
                    <a:cubicBezTo>
                      <a:pt x="36565" y="384810"/>
                      <a:pt x="40374" y="387667"/>
                      <a:pt x="45137" y="389572"/>
                    </a:cubicBezTo>
                    <a:cubicBezTo>
                      <a:pt x="47042" y="390525"/>
                      <a:pt x="49899" y="390525"/>
                      <a:pt x="51804" y="390525"/>
                    </a:cubicBezTo>
                    <a:cubicBezTo>
                      <a:pt x="125147" y="390525"/>
                      <a:pt x="198490" y="390525"/>
                      <a:pt x="271832" y="390525"/>
                    </a:cubicBezTo>
                    <a:cubicBezTo>
                      <a:pt x="272784" y="390525"/>
                      <a:pt x="272784" y="390525"/>
                      <a:pt x="273737" y="390525"/>
                    </a:cubicBezTo>
                    <a:cubicBezTo>
                      <a:pt x="273737" y="391477"/>
                      <a:pt x="268022" y="411480"/>
                      <a:pt x="266117" y="419100"/>
                    </a:cubicBezTo>
                    <a:cubicBezTo>
                      <a:pt x="266117" y="419100"/>
                      <a:pt x="265165" y="420052"/>
                      <a:pt x="265165" y="420052"/>
                    </a:cubicBezTo>
                    <a:cubicBezTo>
                      <a:pt x="264212" y="420052"/>
                      <a:pt x="264212" y="420052"/>
                      <a:pt x="263259" y="420052"/>
                    </a:cubicBezTo>
                    <a:cubicBezTo>
                      <a:pt x="194679" y="420052"/>
                      <a:pt x="126099" y="420052"/>
                      <a:pt x="57519" y="420052"/>
                    </a:cubicBezTo>
                    <a:cubicBezTo>
                      <a:pt x="56567" y="420052"/>
                      <a:pt x="56567" y="420052"/>
                      <a:pt x="55615" y="420052"/>
                    </a:cubicBezTo>
                    <a:cubicBezTo>
                      <a:pt x="52757" y="420052"/>
                      <a:pt x="50852" y="421005"/>
                      <a:pt x="48947" y="422910"/>
                    </a:cubicBezTo>
                    <a:cubicBezTo>
                      <a:pt x="46090" y="426720"/>
                      <a:pt x="44184" y="430530"/>
                      <a:pt x="45137" y="435292"/>
                    </a:cubicBezTo>
                    <a:cubicBezTo>
                      <a:pt x="46090" y="440055"/>
                      <a:pt x="49899" y="445770"/>
                      <a:pt x="56567" y="445770"/>
                    </a:cubicBezTo>
                    <a:cubicBezTo>
                      <a:pt x="62282" y="445770"/>
                      <a:pt x="67997" y="445770"/>
                      <a:pt x="73712" y="445770"/>
                    </a:cubicBezTo>
                    <a:cubicBezTo>
                      <a:pt x="65140" y="452438"/>
                      <a:pt x="60377" y="462915"/>
                      <a:pt x="60377" y="474345"/>
                    </a:cubicBezTo>
                    <a:cubicBezTo>
                      <a:pt x="60377" y="494347"/>
                      <a:pt x="76569" y="510540"/>
                      <a:pt x="96572" y="510540"/>
                    </a:cubicBezTo>
                    <a:cubicBezTo>
                      <a:pt x="116574" y="510540"/>
                      <a:pt x="132767" y="494347"/>
                      <a:pt x="132767" y="474345"/>
                    </a:cubicBezTo>
                    <a:cubicBezTo>
                      <a:pt x="132767" y="462915"/>
                      <a:pt x="127052" y="452438"/>
                      <a:pt x="119432" y="445770"/>
                    </a:cubicBezTo>
                    <a:cubicBezTo>
                      <a:pt x="154674" y="445770"/>
                      <a:pt x="188965" y="445770"/>
                      <a:pt x="224207" y="445770"/>
                    </a:cubicBezTo>
                    <a:cubicBezTo>
                      <a:pt x="215634" y="452438"/>
                      <a:pt x="210872" y="462915"/>
                      <a:pt x="210872" y="474345"/>
                    </a:cubicBezTo>
                    <a:cubicBezTo>
                      <a:pt x="210872" y="494347"/>
                      <a:pt x="227065" y="510540"/>
                      <a:pt x="247067" y="510540"/>
                    </a:cubicBezTo>
                    <a:cubicBezTo>
                      <a:pt x="267069" y="510540"/>
                      <a:pt x="283262" y="494347"/>
                      <a:pt x="283262" y="474345"/>
                    </a:cubicBezTo>
                    <a:cubicBezTo>
                      <a:pt x="283262" y="462915"/>
                      <a:pt x="277547" y="452438"/>
                      <a:pt x="269927" y="445770"/>
                    </a:cubicBezTo>
                    <a:cubicBezTo>
                      <a:pt x="272784" y="445770"/>
                      <a:pt x="275642" y="445770"/>
                      <a:pt x="278499" y="445770"/>
                    </a:cubicBezTo>
                    <a:cubicBezTo>
                      <a:pt x="279452" y="445770"/>
                      <a:pt x="280404" y="445770"/>
                      <a:pt x="282309" y="444817"/>
                    </a:cubicBezTo>
                    <a:cubicBezTo>
                      <a:pt x="287072" y="442913"/>
                      <a:pt x="288977" y="439102"/>
                      <a:pt x="289929" y="434340"/>
                    </a:cubicBezTo>
                    <a:cubicBezTo>
                      <a:pt x="291834" y="426720"/>
                      <a:pt x="299454" y="395288"/>
                      <a:pt x="301359" y="387667"/>
                    </a:cubicBezTo>
                    <a:cubicBezTo>
                      <a:pt x="302312" y="381952"/>
                      <a:pt x="304217" y="377190"/>
                      <a:pt x="305169" y="371475"/>
                    </a:cubicBezTo>
                    <a:cubicBezTo>
                      <a:pt x="307074" y="363855"/>
                      <a:pt x="308979" y="356235"/>
                      <a:pt x="310884" y="348615"/>
                    </a:cubicBezTo>
                    <a:cubicBezTo>
                      <a:pt x="312790" y="340995"/>
                      <a:pt x="314694" y="332422"/>
                      <a:pt x="316599" y="324802"/>
                    </a:cubicBezTo>
                    <a:cubicBezTo>
                      <a:pt x="318504" y="316230"/>
                      <a:pt x="320409" y="308610"/>
                      <a:pt x="322315" y="300038"/>
                    </a:cubicBezTo>
                    <a:cubicBezTo>
                      <a:pt x="324219" y="293370"/>
                      <a:pt x="325172" y="286702"/>
                      <a:pt x="327077" y="280035"/>
                    </a:cubicBezTo>
                    <a:cubicBezTo>
                      <a:pt x="328982" y="274320"/>
                      <a:pt x="329934" y="267652"/>
                      <a:pt x="331840" y="261938"/>
                    </a:cubicBezTo>
                    <a:cubicBezTo>
                      <a:pt x="333744" y="253365"/>
                      <a:pt x="335649" y="245745"/>
                      <a:pt x="337554" y="237172"/>
                    </a:cubicBezTo>
                    <a:cubicBezTo>
                      <a:pt x="339459" y="231458"/>
                      <a:pt x="340412" y="225742"/>
                      <a:pt x="342317" y="219075"/>
                    </a:cubicBezTo>
                    <a:cubicBezTo>
                      <a:pt x="344222" y="213360"/>
                      <a:pt x="345174" y="206692"/>
                      <a:pt x="347079" y="200977"/>
                    </a:cubicBezTo>
                    <a:cubicBezTo>
                      <a:pt x="348984" y="195263"/>
                      <a:pt x="349937" y="188595"/>
                      <a:pt x="351842" y="182880"/>
                    </a:cubicBezTo>
                    <a:cubicBezTo>
                      <a:pt x="351842" y="180975"/>
                      <a:pt x="352794" y="180975"/>
                      <a:pt x="354699" y="180975"/>
                    </a:cubicBezTo>
                    <a:cubicBezTo>
                      <a:pt x="371844" y="180975"/>
                      <a:pt x="389942" y="180975"/>
                      <a:pt x="407087" y="180975"/>
                    </a:cubicBezTo>
                    <a:cubicBezTo>
                      <a:pt x="415659" y="180975"/>
                      <a:pt x="421374" y="173355"/>
                      <a:pt x="419469" y="165735"/>
                    </a:cubicBezTo>
                    <a:close/>
                    <a:moveTo>
                      <a:pt x="187059" y="245745"/>
                    </a:moveTo>
                    <a:lnTo>
                      <a:pt x="187059" y="263842"/>
                    </a:lnTo>
                    <a:cubicBezTo>
                      <a:pt x="187059" y="267652"/>
                      <a:pt x="185154" y="269558"/>
                      <a:pt x="181344" y="269558"/>
                    </a:cubicBezTo>
                    <a:lnTo>
                      <a:pt x="173724" y="269558"/>
                    </a:lnTo>
                    <a:cubicBezTo>
                      <a:pt x="169915" y="269558"/>
                      <a:pt x="168009" y="267652"/>
                      <a:pt x="168009" y="263842"/>
                    </a:cubicBezTo>
                    <a:lnTo>
                      <a:pt x="168009" y="244792"/>
                    </a:lnTo>
                    <a:cubicBezTo>
                      <a:pt x="137529" y="241935"/>
                      <a:pt x="103240" y="223838"/>
                      <a:pt x="100382" y="190500"/>
                    </a:cubicBezTo>
                    <a:cubicBezTo>
                      <a:pt x="100382" y="185738"/>
                      <a:pt x="102287" y="183833"/>
                      <a:pt x="107049" y="183833"/>
                    </a:cubicBezTo>
                    <a:lnTo>
                      <a:pt x="130862" y="183833"/>
                    </a:lnTo>
                    <a:cubicBezTo>
                      <a:pt x="134672" y="183833"/>
                      <a:pt x="136577" y="185738"/>
                      <a:pt x="137529" y="189547"/>
                    </a:cubicBezTo>
                    <a:cubicBezTo>
                      <a:pt x="139434" y="200025"/>
                      <a:pt x="146102" y="205740"/>
                      <a:pt x="157532" y="207645"/>
                    </a:cubicBezTo>
                    <a:lnTo>
                      <a:pt x="157532" y="161925"/>
                    </a:lnTo>
                    <a:cubicBezTo>
                      <a:pt x="131815" y="152400"/>
                      <a:pt x="103240" y="140970"/>
                      <a:pt x="103240" y="103822"/>
                    </a:cubicBezTo>
                    <a:cubicBezTo>
                      <a:pt x="103240" y="70485"/>
                      <a:pt x="128004" y="52388"/>
                      <a:pt x="157532" y="49530"/>
                    </a:cubicBezTo>
                    <a:lnTo>
                      <a:pt x="157532" y="31433"/>
                    </a:lnTo>
                    <a:cubicBezTo>
                      <a:pt x="157532" y="27622"/>
                      <a:pt x="159437" y="25717"/>
                      <a:pt x="163247" y="25717"/>
                    </a:cubicBezTo>
                    <a:lnTo>
                      <a:pt x="170867" y="25717"/>
                    </a:lnTo>
                    <a:cubicBezTo>
                      <a:pt x="174677" y="25717"/>
                      <a:pt x="176582" y="27622"/>
                      <a:pt x="176582" y="31433"/>
                    </a:cubicBezTo>
                    <a:lnTo>
                      <a:pt x="176582" y="49530"/>
                    </a:lnTo>
                    <a:cubicBezTo>
                      <a:pt x="204204" y="52388"/>
                      <a:pt x="228017" y="69533"/>
                      <a:pt x="230874" y="102870"/>
                    </a:cubicBezTo>
                    <a:cubicBezTo>
                      <a:pt x="230874" y="107633"/>
                      <a:pt x="228969" y="109538"/>
                      <a:pt x="224207" y="109538"/>
                    </a:cubicBezTo>
                    <a:lnTo>
                      <a:pt x="200394" y="109538"/>
                    </a:lnTo>
                    <a:cubicBezTo>
                      <a:pt x="196584" y="109538"/>
                      <a:pt x="194679" y="107633"/>
                      <a:pt x="193727" y="103822"/>
                    </a:cubicBezTo>
                    <a:cubicBezTo>
                      <a:pt x="191822" y="94297"/>
                      <a:pt x="186107" y="88583"/>
                      <a:pt x="176582" y="86677"/>
                    </a:cubicBezTo>
                    <a:lnTo>
                      <a:pt x="176582" y="132397"/>
                    </a:lnTo>
                    <a:cubicBezTo>
                      <a:pt x="203252" y="141922"/>
                      <a:pt x="233732" y="153352"/>
                      <a:pt x="233732" y="190500"/>
                    </a:cubicBezTo>
                    <a:lnTo>
                      <a:pt x="233732" y="190500"/>
                    </a:lnTo>
                    <a:cubicBezTo>
                      <a:pt x="233732" y="223838"/>
                      <a:pt x="217540" y="242888"/>
                      <a:pt x="187059" y="245745"/>
                    </a:cubicBezTo>
                    <a:close/>
                  </a:path>
                </a:pathLst>
              </a:custGeom>
              <a:solidFill>
                <a:srgbClr val="21B25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400">
                  <a:solidFill>
                    <a:srgbClr val="000000"/>
                  </a:solidFill>
                  <a:latin typeface="Calibri"/>
                  <a:ea typeface="Calibri"/>
                  <a:cs typeface="Calibri"/>
                  <a:sym typeface="Calibri"/>
                </a:endParaRPr>
              </a:p>
            </p:txBody>
          </p:sp>
        </p:grpSp>
        <p:sp>
          <p:nvSpPr>
            <p:cNvPr id="363" name="Google Shape;363;g26f818fa6d2_0_153"/>
            <p:cNvSpPr/>
            <p:nvPr/>
          </p:nvSpPr>
          <p:spPr>
            <a:xfrm>
              <a:off x="48947" y="312420"/>
              <a:ext cx="46672" cy="52387"/>
            </a:xfrm>
            <a:custGeom>
              <a:rect b="b" l="l" r="r" t="t"/>
              <a:pathLst>
                <a:path extrusionOk="0" h="52387" w="46672">
                  <a:moveTo>
                    <a:pt x="46672" y="52388"/>
                  </a:moveTo>
                  <a:cubicBezTo>
                    <a:pt x="40005" y="52388"/>
                    <a:pt x="18097" y="52388"/>
                    <a:pt x="13335" y="52388"/>
                  </a:cubicBezTo>
                  <a:cubicBezTo>
                    <a:pt x="12382" y="52388"/>
                    <a:pt x="12382" y="52388"/>
                    <a:pt x="11430" y="51435"/>
                  </a:cubicBezTo>
                  <a:cubicBezTo>
                    <a:pt x="9525" y="42863"/>
                    <a:pt x="7620" y="34290"/>
                    <a:pt x="5715" y="25717"/>
                  </a:cubicBezTo>
                  <a:cubicBezTo>
                    <a:pt x="3810" y="19050"/>
                    <a:pt x="2857" y="13335"/>
                    <a:pt x="952" y="6667"/>
                  </a:cubicBezTo>
                  <a:cubicBezTo>
                    <a:pt x="0" y="4763"/>
                    <a:pt x="0" y="2857"/>
                    <a:pt x="0" y="0"/>
                  </a:cubicBezTo>
                  <a:cubicBezTo>
                    <a:pt x="13335" y="0"/>
                    <a:pt x="27622" y="0"/>
                    <a:pt x="40957" y="0"/>
                  </a:cubicBezTo>
                  <a:cubicBezTo>
                    <a:pt x="40957" y="2857"/>
                    <a:pt x="41910" y="4763"/>
                    <a:pt x="41910" y="7620"/>
                  </a:cubicBezTo>
                  <a:cubicBezTo>
                    <a:pt x="41910" y="10477"/>
                    <a:pt x="42863" y="14288"/>
                    <a:pt x="42863" y="17145"/>
                  </a:cubicBezTo>
                  <a:cubicBezTo>
                    <a:pt x="42863" y="19050"/>
                    <a:pt x="43815" y="21907"/>
                    <a:pt x="43815" y="23813"/>
                  </a:cubicBezTo>
                  <a:cubicBezTo>
                    <a:pt x="43815" y="26670"/>
                    <a:pt x="44768" y="29527"/>
                    <a:pt x="44768" y="31432"/>
                  </a:cubicBezTo>
                  <a:cubicBezTo>
                    <a:pt x="44768" y="34290"/>
                    <a:pt x="44768" y="36195"/>
                    <a:pt x="45720" y="39052"/>
                  </a:cubicBezTo>
                  <a:cubicBezTo>
                    <a:pt x="45720" y="42863"/>
                    <a:pt x="46672" y="45720"/>
                    <a:pt x="46672" y="49530"/>
                  </a:cubicBezTo>
                  <a:cubicBezTo>
                    <a:pt x="46672" y="51435"/>
                    <a:pt x="46672" y="51435"/>
                    <a:pt x="46672" y="52388"/>
                  </a:cubicBezTo>
                  <a:cubicBezTo>
                    <a:pt x="46672" y="52388"/>
                    <a:pt x="46672" y="52388"/>
                    <a:pt x="46672" y="52388"/>
                  </a:cubicBezTo>
                  <a:close/>
                </a:path>
              </a:pathLst>
            </a:custGeom>
            <a:solidFill>
              <a:srgbClr val="056D2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400">
                <a:solidFill>
                  <a:srgbClr val="000000"/>
                </a:solidFill>
                <a:latin typeface="Calibri"/>
                <a:ea typeface="Calibri"/>
                <a:cs typeface="Calibri"/>
                <a:sym typeface="Calibri"/>
              </a:endParaRPr>
            </a:p>
          </p:txBody>
        </p:sp>
        <p:sp>
          <p:nvSpPr>
            <p:cNvPr id="364" name="Google Shape;364;g26f818fa6d2_0_153"/>
            <p:cNvSpPr/>
            <p:nvPr/>
          </p:nvSpPr>
          <p:spPr>
            <a:xfrm>
              <a:off x="115622" y="312420"/>
              <a:ext cx="42333" cy="52387"/>
            </a:xfrm>
            <a:custGeom>
              <a:rect b="b" l="l" r="r" t="t"/>
              <a:pathLst>
                <a:path extrusionOk="0" h="52387" w="42333">
                  <a:moveTo>
                    <a:pt x="41910" y="52388"/>
                  </a:moveTo>
                  <a:cubicBezTo>
                    <a:pt x="41910" y="52388"/>
                    <a:pt x="41910" y="52388"/>
                    <a:pt x="41910" y="52388"/>
                  </a:cubicBezTo>
                  <a:cubicBezTo>
                    <a:pt x="29527" y="52388"/>
                    <a:pt x="18097" y="52388"/>
                    <a:pt x="6668" y="52388"/>
                  </a:cubicBezTo>
                  <a:cubicBezTo>
                    <a:pt x="6668" y="52388"/>
                    <a:pt x="6668" y="52388"/>
                    <a:pt x="6668" y="52388"/>
                  </a:cubicBezTo>
                  <a:cubicBezTo>
                    <a:pt x="5715" y="47625"/>
                    <a:pt x="5715" y="42863"/>
                    <a:pt x="4763" y="39052"/>
                  </a:cubicBezTo>
                  <a:cubicBezTo>
                    <a:pt x="4763" y="35242"/>
                    <a:pt x="3810" y="32385"/>
                    <a:pt x="3810" y="28575"/>
                  </a:cubicBezTo>
                  <a:cubicBezTo>
                    <a:pt x="3810" y="24765"/>
                    <a:pt x="2857" y="20002"/>
                    <a:pt x="1905" y="16192"/>
                  </a:cubicBezTo>
                  <a:cubicBezTo>
                    <a:pt x="1905" y="14288"/>
                    <a:pt x="1905" y="12382"/>
                    <a:pt x="952" y="10477"/>
                  </a:cubicBezTo>
                  <a:cubicBezTo>
                    <a:pt x="952" y="7620"/>
                    <a:pt x="0" y="4763"/>
                    <a:pt x="0" y="1905"/>
                  </a:cubicBezTo>
                  <a:cubicBezTo>
                    <a:pt x="0" y="1905"/>
                    <a:pt x="0" y="952"/>
                    <a:pt x="0" y="0"/>
                  </a:cubicBezTo>
                  <a:cubicBezTo>
                    <a:pt x="14288" y="0"/>
                    <a:pt x="27622" y="0"/>
                    <a:pt x="41910" y="0"/>
                  </a:cubicBezTo>
                  <a:cubicBezTo>
                    <a:pt x="41910" y="0"/>
                    <a:pt x="41910" y="952"/>
                    <a:pt x="41910" y="952"/>
                  </a:cubicBezTo>
                  <a:cubicBezTo>
                    <a:pt x="41910" y="18097"/>
                    <a:pt x="41910" y="34290"/>
                    <a:pt x="41910" y="52388"/>
                  </a:cubicBezTo>
                  <a:cubicBezTo>
                    <a:pt x="42863" y="51435"/>
                    <a:pt x="41910" y="52388"/>
                    <a:pt x="41910" y="52388"/>
                  </a:cubicBezTo>
                  <a:close/>
                </a:path>
              </a:pathLst>
            </a:custGeom>
            <a:solidFill>
              <a:srgbClr val="056D2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400">
                <a:solidFill>
                  <a:srgbClr val="000000"/>
                </a:solidFill>
                <a:latin typeface="Calibri"/>
                <a:ea typeface="Calibri"/>
                <a:cs typeface="Calibri"/>
                <a:sym typeface="Calibri"/>
              </a:endParaRPr>
            </a:p>
          </p:txBody>
        </p:sp>
        <p:sp>
          <p:nvSpPr>
            <p:cNvPr id="365" name="Google Shape;365;g26f818fa6d2_0_153"/>
            <p:cNvSpPr/>
            <p:nvPr/>
          </p:nvSpPr>
          <p:spPr>
            <a:xfrm>
              <a:off x="185155" y="313372"/>
              <a:ext cx="40005" cy="51435"/>
            </a:xfrm>
            <a:custGeom>
              <a:rect b="b" l="l" r="r" t="t"/>
              <a:pathLst>
                <a:path extrusionOk="0" h="51435" w="40005">
                  <a:moveTo>
                    <a:pt x="32385" y="51435"/>
                  </a:moveTo>
                  <a:cubicBezTo>
                    <a:pt x="21907" y="51435"/>
                    <a:pt x="10477" y="51435"/>
                    <a:pt x="0" y="51435"/>
                  </a:cubicBezTo>
                  <a:cubicBezTo>
                    <a:pt x="0" y="51435"/>
                    <a:pt x="0" y="51435"/>
                    <a:pt x="0" y="51435"/>
                  </a:cubicBezTo>
                  <a:cubicBezTo>
                    <a:pt x="0" y="51435"/>
                    <a:pt x="0" y="50483"/>
                    <a:pt x="0" y="50483"/>
                  </a:cubicBezTo>
                  <a:cubicBezTo>
                    <a:pt x="0" y="33338"/>
                    <a:pt x="0" y="17145"/>
                    <a:pt x="0" y="0"/>
                  </a:cubicBezTo>
                  <a:cubicBezTo>
                    <a:pt x="0" y="0"/>
                    <a:pt x="0" y="0"/>
                    <a:pt x="0" y="0"/>
                  </a:cubicBezTo>
                  <a:cubicBezTo>
                    <a:pt x="0" y="0"/>
                    <a:pt x="0" y="0"/>
                    <a:pt x="0" y="0"/>
                  </a:cubicBezTo>
                  <a:cubicBezTo>
                    <a:pt x="0" y="0"/>
                    <a:pt x="0" y="0"/>
                    <a:pt x="0" y="0"/>
                  </a:cubicBezTo>
                  <a:cubicBezTo>
                    <a:pt x="0" y="0"/>
                    <a:pt x="0" y="0"/>
                    <a:pt x="0" y="0"/>
                  </a:cubicBezTo>
                  <a:cubicBezTo>
                    <a:pt x="13335" y="0"/>
                    <a:pt x="25718" y="0"/>
                    <a:pt x="39052" y="0"/>
                  </a:cubicBezTo>
                  <a:cubicBezTo>
                    <a:pt x="39052" y="0"/>
                    <a:pt x="39052" y="0"/>
                    <a:pt x="40005" y="0"/>
                  </a:cubicBezTo>
                  <a:cubicBezTo>
                    <a:pt x="36195" y="17145"/>
                    <a:pt x="34290" y="34290"/>
                    <a:pt x="32385" y="51435"/>
                  </a:cubicBezTo>
                  <a:close/>
                </a:path>
              </a:pathLst>
            </a:custGeom>
            <a:solidFill>
              <a:srgbClr val="056D2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400">
                <a:solidFill>
                  <a:srgbClr val="000000"/>
                </a:solidFill>
                <a:latin typeface="Calibri"/>
                <a:ea typeface="Calibri"/>
                <a:cs typeface="Calibri"/>
                <a:sym typeface="Calibri"/>
              </a:endParaRPr>
            </a:p>
          </p:txBody>
        </p:sp>
        <p:sp>
          <p:nvSpPr>
            <p:cNvPr id="366" name="Google Shape;366;g26f818fa6d2_0_153"/>
            <p:cNvSpPr/>
            <p:nvPr/>
          </p:nvSpPr>
          <p:spPr>
            <a:xfrm>
              <a:off x="243257" y="312420"/>
              <a:ext cx="49530" cy="52387"/>
            </a:xfrm>
            <a:custGeom>
              <a:rect b="b" l="l" r="r" t="t"/>
              <a:pathLst>
                <a:path extrusionOk="0" h="52387" w="49530">
                  <a:moveTo>
                    <a:pt x="37148" y="52388"/>
                  </a:moveTo>
                  <a:cubicBezTo>
                    <a:pt x="24765" y="52388"/>
                    <a:pt x="12383" y="52388"/>
                    <a:pt x="0" y="52388"/>
                  </a:cubicBezTo>
                  <a:cubicBezTo>
                    <a:pt x="0" y="50482"/>
                    <a:pt x="0" y="48577"/>
                    <a:pt x="0" y="47625"/>
                  </a:cubicBezTo>
                  <a:cubicBezTo>
                    <a:pt x="0" y="44767"/>
                    <a:pt x="953" y="40957"/>
                    <a:pt x="953" y="38100"/>
                  </a:cubicBezTo>
                  <a:cubicBezTo>
                    <a:pt x="1905" y="34290"/>
                    <a:pt x="1905" y="30480"/>
                    <a:pt x="2858" y="26670"/>
                  </a:cubicBezTo>
                  <a:cubicBezTo>
                    <a:pt x="2858" y="23813"/>
                    <a:pt x="3810" y="20955"/>
                    <a:pt x="3810" y="18097"/>
                  </a:cubicBezTo>
                  <a:cubicBezTo>
                    <a:pt x="3810" y="15240"/>
                    <a:pt x="4763" y="12382"/>
                    <a:pt x="4763" y="8572"/>
                  </a:cubicBezTo>
                  <a:cubicBezTo>
                    <a:pt x="4763" y="6667"/>
                    <a:pt x="5715" y="3810"/>
                    <a:pt x="5715" y="1905"/>
                  </a:cubicBezTo>
                  <a:cubicBezTo>
                    <a:pt x="5715" y="952"/>
                    <a:pt x="5715" y="952"/>
                    <a:pt x="6668" y="0"/>
                  </a:cubicBezTo>
                  <a:cubicBezTo>
                    <a:pt x="6668" y="0"/>
                    <a:pt x="6668" y="0"/>
                    <a:pt x="7620" y="0"/>
                  </a:cubicBezTo>
                  <a:cubicBezTo>
                    <a:pt x="20955" y="0"/>
                    <a:pt x="35243" y="0"/>
                    <a:pt x="48578" y="0"/>
                  </a:cubicBezTo>
                  <a:cubicBezTo>
                    <a:pt x="48578" y="0"/>
                    <a:pt x="49530" y="0"/>
                    <a:pt x="49530" y="0"/>
                  </a:cubicBezTo>
                  <a:cubicBezTo>
                    <a:pt x="46673" y="18097"/>
                    <a:pt x="41910" y="35242"/>
                    <a:pt x="37148" y="52388"/>
                  </a:cubicBezTo>
                  <a:close/>
                </a:path>
              </a:pathLst>
            </a:custGeom>
            <a:solidFill>
              <a:srgbClr val="056D2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400">
                <a:solidFill>
                  <a:srgbClr val="000000"/>
                </a:solidFill>
                <a:latin typeface="Calibri"/>
                <a:ea typeface="Calibri"/>
                <a:cs typeface="Calibri"/>
                <a:sym typeface="Calibri"/>
              </a:endParaRPr>
            </a:p>
          </p:txBody>
        </p:sp>
      </p:grpSp>
      <p:grpSp>
        <p:nvGrpSpPr>
          <p:cNvPr id="367" name="Google Shape;367;g26f818fa6d2_0_153"/>
          <p:cNvGrpSpPr/>
          <p:nvPr/>
        </p:nvGrpSpPr>
        <p:grpSpPr>
          <a:xfrm>
            <a:off x="6128045" y="3034396"/>
            <a:ext cx="330886" cy="336682"/>
            <a:chOff x="0" y="0"/>
            <a:chExt cx="512366" cy="507127"/>
          </a:xfrm>
        </p:grpSpPr>
        <p:grpSp>
          <p:nvGrpSpPr>
            <p:cNvPr id="368" name="Google Shape;368;g26f818fa6d2_0_153"/>
            <p:cNvGrpSpPr/>
            <p:nvPr/>
          </p:nvGrpSpPr>
          <p:grpSpPr>
            <a:xfrm>
              <a:off x="314410" y="276282"/>
              <a:ext cx="165735" cy="183595"/>
              <a:chOff x="314410" y="276282"/>
              <a:chExt cx="165735" cy="183595"/>
            </a:xfrm>
          </p:grpSpPr>
          <p:sp>
            <p:nvSpPr>
              <p:cNvPr id="369" name="Google Shape;369;g26f818fa6d2_0_153"/>
              <p:cNvSpPr/>
              <p:nvPr/>
            </p:nvSpPr>
            <p:spPr>
              <a:xfrm>
                <a:off x="314410" y="326527"/>
                <a:ext cx="76200" cy="133350"/>
              </a:xfrm>
              <a:custGeom>
                <a:rect b="b" l="l" r="r" t="t"/>
                <a:pathLst>
                  <a:path extrusionOk="0" h="133350" w="76200">
                    <a:moveTo>
                      <a:pt x="75248" y="133350"/>
                    </a:moveTo>
                    <a:cubicBezTo>
                      <a:pt x="60960" y="124778"/>
                      <a:pt x="46673" y="116205"/>
                      <a:pt x="32385" y="107632"/>
                    </a:cubicBezTo>
                    <a:cubicBezTo>
                      <a:pt x="21907" y="100965"/>
                      <a:pt x="11430" y="95250"/>
                      <a:pt x="953" y="88582"/>
                    </a:cubicBezTo>
                    <a:cubicBezTo>
                      <a:pt x="0" y="88582"/>
                      <a:pt x="0" y="86678"/>
                      <a:pt x="0" y="85725"/>
                    </a:cubicBezTo>
                    <a:cubicBezTo>
                      <a:pt x="0" y="67628"/>
                      <a:pt x="0" y="48578"/>
                      <a:pt x="0" y="30480"/>
                    </a:cubicBezTo>
                    <a:cubicBezTo>
                      <a:pt x="0" y="20955"/>
                      <a:pt x="0" y="10478"/>
                      <a:pt x="0" y="0"/>
                    </a:cubicBezTo>
                    <a:cubicBezTo>
                      <a:pt x="4763" y="2857"/>
                      <a:pt x="8573" y="4763"/>
                      <a:pt x="12382" y="7620"/>
                    </a:cubicBezTo>
                    <a:cubicBezTo>
                      <a:pt x="22860" y="14288"/>
                      <a:pt x="34290" y="20003"/>
                      <a:pt x="44768" y="26670"/>
                    </a:cubicBezTo>
                    <a:cubicBezTo>
                      <a:pt x="54293" y="32385"/>
                      <a:pt x="63818" y="38100"/>
                      <a:pt x="74295" y="44768"/>
                    </a:cubicBezTo>
                    <a:cubicBezTo>
                      <a:pt x="75248" y="45720"/>
                      <a:pt x="76200" y="46672"/>
                      <a:pt x="76200" y="47625"/>
                    </a:cubicBezTo>
                    <a:cubicBezTo>
                      <a:pt x="76200" y="61913"/>
                      <a:pt x="76200" y="77153"/>
                      <a:pt x="76200" y="91440"/>
                    </a:cubicBezTo>
                    <a:cubicBezTo>
                      <a:pt x="76200" y="101918"/>
                      <a:pt x="76200" y="113347"/>
                      <a:pt x="76200" y="123825"/>
                    </a:cubicBezTo>
                    <a:cubicBezTo>
                      <a:pt x="76200" y="126682"/>
                      <a:pt x="75248" y="129540"/>
                      <a:pt x="75248" y="133350"/>
                    </a:cubicBezTo>
                    <a:close/>
                  </a:path>
                </a:pathLst>
              </a:custGeom>
              <a:solidFill>
                <a:srgbClr val="4164A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400">
                  <a:solidFill>
                    <a:srgbClr val="000000"/>
                  </a:solidFill>
                  <a:latin typeface="Calibri"/>
                  <a:ea typeface="Calibri"/>
                  <a:cs typeface="Calibri"/>
                  <a:sym typeface="Calibri"/>
                </a:endParaRPr>
              </a:p>
            </p:txBody>
          </p:sp>
          <p:sp>
            <p:nvSpPr>
              <p:cNvPr id="370" name="Google Shape;370;g26f818fa6d2_0_153"/>
              <p:cNvSpPr/>
              <p:nvPr/>
            </p:nvSpPr>
            <p:spPr>
              <a:xfrm>
                <a:off x="406803" y="332242"/>
                <a:ext cx="73342" cy="126682"/>
              </a:xfrm>
              <a:custGeom>
                <a:rect b="b" l="l" r="r" t="t"/>
                <a:pathLst>
                  <a:path extrusionOk="0" h="126682" w="73342">
                    <a:moveTo>
                      <a:pt x="0" y="126682"/>
                    </a:moveTo>
                    <a:cubicBezTo>
                      <a:pt x="0" y="124778"/>
                      <a:pt x="0" y="123825"/>
                      <a:pt x="0" y="122872"/>
                    </a:cubicBezTo>
                    <a:cubicBezTo>
                      <a:pt x="0" y="96203"/>
                      <a:pt x="0" y="68580"/>
                      <a:pt x="0" y="41910"/>
                    </a:cubicBezTo>
                    <a:cubicBezTo>
                      <a:pt x="0" y="40005"/>
                      <a:pt x="952" y="38100"/>
                      <a:pt x="2857" y="37147"/>
                    </a:cubicBezTo>
                    <a:cubicBezTo>
                      <a:pt x="20002" y="28575"/>
                      <a:pt x="37148" y="20003"/>
                      <a:pt x="54293" y="10478"/>
                    </a:cubicBezTo>
                    <a:cubicBezTo>
                      <a:pt x="60007" y="7620"/>
                      <a:pt x="65723" y="3810"/>
                      <a:pt x="71438" y="953"/>
                    </a:cubicBezTo>
                    <a:cubicBezTo>
                      <a:pt x="71438" y="953"/>
                      <a:pt x="72390" y="953"/>
                      <a:pt x="73343" y="0"/>
                    </a:cubicBezTo>
                    <a:cubicBezTo>
                      <a:pt x="73343" y="29528"/>
                      <a:pt x="73343" y="59055"/>
                      <a:pt x="73343" y="88582"/>
                    </a:cubicBezTo>
                    <a:cubicBezTo>
                      <a:pt x="48577" y="101917"/>
                      <a:pt x="24765" y="114300"/>
                      <a:pt x="0" y="126682"/>
                    </a:cubicBezTo>
                    <a:close/>
                  </a:path>
                </a:pathLst>
              </a:custGeom>
              <a:solidFill>
                <a:srgbClr val="4164A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400">
                  <a:solidFill>
                    <a:srgbClr val="000000"/>
                  </a:solidFill>
                  <a:latin typeface="Calibri"/>
                  <a:ea typeface="Calibri"/>
                  <a:cs typeface="Calibri"/>
                  <a:sym typeface="Calibri"/>
                </a:endParaRPr>
              </a:p>
            </p:txBody>
          </p:sp>
          <p:sp>
            <p:nvSpPr>
              <p:cNvPr id="371" name="Google Shape;371;g26f818fa6d2_0_153"/>
              <p:cNvSpPr/>
              <p:nvPr/>
            </p:nvSpPr>
            <p:spPr>
              <a:xfrm>
                <a:off x="324888" y="276282"/>
                <a:ext cx="146684" cy="82391"/>
              </a:xfrm>
              <a:custGeom>
                <a:rect b="b" l="l" r="r" t="t"/>
                <a:pathLst>
                  <a:path extrusionOk="0" h="82391" w="146684">
                    <a:moveTo>
                      <a:pt x="0" y="35957"/>
                    </a:moveTo>
                    <a:cubicBezTo>
                      <a:pt x="16192" y="27384"/>
                      <a:pt x="32385" y="18812"/>
                      <a:pt x="48577" y="10239"/>
                    </a:cubicBezTo>
                    <a:cubicBezTo>
                      <a:pt x="55245" y="6429"/>
                      <a:pt x="61913" y="3572"/>
                      <a:pt x="68580" y="714"/>
                    </a:cubicBezTo>
                    <a:cubicBezTo>
                      <a:pt x="70485" y="-238"/>
                      <a:pt x="71438" y="-238"/>
                      <a:pt x="73342" y="714"/>
                    </a:cubicBezTo>
                    <a:cubicBezTo>
                      <a:pt x="82867" y="6429"/>
                      <a:pt x="92392" y="12144"/>
                      <a:pt x="101917" y="17859"/>
                    </a:cubicBezTo>
                    <a:cubicBezTo>
                      <a:pt x="114300" y="25479"/>
                      <a:pt x="127635" y="33099"/>
                      <a:pt x="140017" y="40719"/>
                    </a:cubicBezTo>
                    <a:cubicBezTo>
                      <a:pt x="141922" y="41672"/>
                      <a:pt x="144780" y="42624"/>
                      <a:pt x="146685" y="44529"/>
                    </a:cubicBezTo>
                    <a:cubicBezTo>
                      <a:pt x="143827" y="45482"/>
                      <a:pt x="141922" y="47387"/>
                      <a:pt x="140017" y="48339"/>
                    </a:cubicBezTo>
                    <a:cubicBezTo>
                      <a:pt x="127635" y="55007"/>
                      <a:pt x="115252" y="61674"/>
                      <a:pt x="101917" y="68342"/>
                    </a:cubicBezTo>
                    <a:cubicBezTo>
                      <a:pt x="93345" y="73104"/>
                      <a:pt x="84772" y="77867"/>
                      <a:pt x="76200" y="81677"/>
                    </a:cubicBezTo>
                    <a:cubicBezTo>
                      <a:pt x="75247" y="82629"/>
                      <a:pt x="73342" y="82629"/>
                      <a:pt x="72390" y="81677"/>
                    </a:cubicBezTo>
                    <a:cubicBezTo>
                      <a:pt x="52388" y="69294"/>
                      <a:pt x="32385" y="56912"/>
                      <a:pt x="12382" y="44529"/>
                    </a:cubicBezTo>
                    <a:cubicBezTo>
                      <a:pt x="8572" y="41672"/>
                      <a:pt x="4763" y="39767"/>
                      <a:pt x="0" y="35957"/>
                    </a:cubicBezTo>
                    <a:cubicBezTo>
                      <a:pt x="0" y="36909"/>
                      <a:pt x="0" y="36909"/>
                      <a:pt x="0" y="35957"/>
                    </a:cubicBezTo>
                    <a:close/>
                  </a:path>
                </a:pathLst>
              </a:custGeom>
              <a:solidFill>
                <a:srgbClr val="4164A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400">
                  <a:solidFill>
                    <a:srgbClr val="000000"/>
                  </a:solidFill>
                  <a:latin typeface="Calibri"/>
                  <a:ea typeface="Calibri"/>
                  <a:cs typeface="Calibri"/>
                  <a:sym typeface="Calibri"/>
                </a:endParaRPr>
              </a:p>
            </p:txBody>
          </p:sp>
        </p:grpSp>
        <p:grpSp>
          <p:nvGrpSpPr>
            <p:cNvPr id="372" name="Google Shape;372;g26f818fa6d2_0_153"/>
            <p:cNvGrpSpPr/>
            <p:nvPr/>
          </p:nvGrpSpPr>
          <p:grpSpPr>
            <a:xfrm>
              <a:off x="48663" y="53397"/>
              <a:ext cx="165734" cy="183595"/>
              <a:chOff x="48663" y="53397"/>
              <a:chExt cx="165734" cy="183595"/>
            </a:xfrm>
          </p:grpSpPr>
          <p:sp>
            <p:nvSpPr>
              <p:cNvPr id="373" name="Google Shape;373;g26f818fa6d2_0_153"/>
              <p:cNvSpPr/>
              <p:nvPr/>
            </p:nvSpPr>
            <p:spPr>
              <a:xfrm>
                <a:off x="48663" y="103642"/>
                <a:ext cx="76200" cy="133350"/>
              </a:xfrm>
              <a:custGeom>
                <a:rect b="b" l="l" r="r" t="t"/>
                <a:pathLst>
                  <a:path extrusionOk="0" h="133350" w="76200">
                    <a:moveTo>
                      <a:pt x="75247" y="133350"/>
                    </a:moveTo>
                    <a:cubicBezTo>
                      <a:pt x="60960" y="124777"/>
                      <a:pt x="46672" y="116205"/>
                      <a:pt x="32385" y="107632"/>
                    </a:cubicBezTo>
                    <a:cubicBezTo>
                      <a:pt x="21907" y="100965"/>
                      <a:pt x="11430" y="95250"/>
                      <a:pt x="952" y="88582"/>
                    </a:cubicBezTo>
                    <a:cubicBezTo>
                      <a:pt x="0" y="88582"/>
                      <a:pt x="0" y="86677"/>
                      <a:pt x="0" y="85725"/>
                    </a:cubicBezTo>
                    <a:cubicBezTo>
                      <a:pt x="0" y="67627"/>
                      <a:pt x="0" y="48577"/>
                      <a:pt x="0" y="30480"/>
                    </a:cubicBezTo>
                    <a:cubicBezTo>
                      <a:pt x="0" y="20955"/>
                      <a:pt x="0" y="10477"/>
                      <a:pt x="0" y="0"/>
                    </a:cubicBezTo>
                    <a:cubicBezTo>
                      <a:pt x="4763" y="2857"/>
                      <a:pt x="8572" y="4763"/>
                      <a:pt x="12382" y="7620"/>
                    </a:cubicBezTo>
                    <a:cubicBezTo>
                      <a:pt x="22860" y="14288"/>
                      <a:pt x="34290" y="20002"/>
                      <a:pt x="44767" y="26670"/>
                    </a:cubicBezTo>
                    <a:cubicBezTo>
                      <a:pt x="54292" y="32385"/>
                      <a:pt x="63817" y="38100"/>
                      <a:pt x="74295" y="44767"/>
                    </a:cubicBezTo>
                    <a:cubicBezTo>
                      <a:pt x="75247" y="45720"/>
                      <a:pt x="76200" y="46672"/>
                      <a:pt x="76200" y="47625"/>
                    </a:cubicBezTo>
                    <a:cubicBezTo>
                      <a:pt x="76200" y="61913"/>
                      <a:pt x="76200" y="77152"/>
                      <a:pt x="76200" y="91440"/>
                    </a:cubicBezTo>
                    <a:cubicBezTo>
                      <a:pt x="76200" y="101917"/>
                      <a:pt x="76200" y="113347"/>
                      <a:pt x="76200" y="123825"/>
                    </a:cubicBezTo>
                    <a:cubicBezTo>
                      <a:pt x="76200" y="126682"/>
                      <a:pt x="76200" y="129540"/>
                      <a:pt x="75247" y="133350"/>
                    </a:cubicBezTo>
                    <a:close/>
                  </a:path>
                </a:pathLst>
              </a:custGeom>
              <a:solidFill>
                <a:srgbClr val="4164A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400">
                  <a:solidFill>
                    <a:srgbClr val="000000"/>
                  </a:solidFill>
                  <a:latin typeface="Calibri"/>
                  <a:ea typeface="Calibri"/>
                  <a:cs typeface="Calibri"/>
                  <a:sym typeface="Calibri"/>
                </a:endParaRPr>
              </a:p>
            </p:txBody>
          </p:sp>
          <p:sp>
            <p:nvSpPr>
              <p:cNvPr id="374" name="Google Shape;374;g26f818fa6d2_0_153"/>
              <p:cNvSpPr/>
              <p:nvPr/>
            </p:nvSpPr>
            <p:spPr>
              <a:xfrm>
                <a:off x="141055" y="110309"/>
                <a:ext cx="73342" cy="126682"/>
              </a:xfrm>
              <a:custGeom>
                <a:rect b="b" l="l" r="r" t="t"/>
                <a:pathLst>
                  <a:path extrusionOk="0" h="126682" w="73342">
                    <a:moveTo>
                      <a:pt x="0" y="126683"/>
                    </a:moveTo>
                    <a:cubicBezTo>
                      <a:pt x="0" y="124777"/>
                      <a:pt x="0" y="123825"/>
                      <a:pt x="0" y="122872"/>
                    </a:cubicBezTo>
                    <a:cubicBezTo>
                      <a:pt x="0" y="96202"/>
                      <a:pt x="0" y="68580"/>
                      <a:pt x="0" y="41910"/>
                    </a:cubicBezTo>
                    <a:cubicBezTo>
                      <a:pt x="0" y="40005"/>
                      <a:pt x="953" y="38100"/>
                      <a:pt x="2858" y="37147"/>
                    </a:cubicBezTo>
                    <a:cubicBezTo>
                      <a:pt x="20003" y="28575"/>
                      <a:pt x="37148" y="20002"/>
                      <a:pt x="54293" y="10477"/>
                    </a:cubicBezTo>
                    <a:cubicBezTo>
                      <a:pt x="60008" y="7620"/>
                      <a:pt x="65723" y="3810"/>
                      <a:pt x="71438" y="952"/>
                    </a:cubicBezTo>
                    <a:cubicBezTo>
                      <a:pt x="71438" y="952"/>
                      <a:pt x="72390" y="952"/>
                      <a:pt x="73343" y="0"/>
                    </a:cubicBezTo>
                    <a:cubicBezTo>
                      <a:pt x="73343" y="29527"/>
                      <a:pt x="73343" y="59055"/>
                      <a:pt x="73343" y="88583"/>
                    </a:cubicBezTo>
                    <a:cubicBezTo>
                      <a:pt x="48578" y="100965"/>
                      <a:pt x="24765" y="113347"/>
                      <a:pt x="0" y="126683"/>
                    </a:cubicBezTo>
                    <a:close/>
                  </a:path>
                </a:pathLst>
              </a:custGeom>
              <a:solidFill>
                <a:srgbClr val="4164A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400">
                  <a:solidFill>
                    <a:srgbClr val="000000"/>
                  </a:solidFill>
                  <a:latin typeface="Calibri"/>
                  <a:ea typeface="Calibri"/>
                  <a:cs typeface="Calibri"/>
                  <a:sym typeface="Calibri"/>
                </a:endParaRPr>
              </a:p>
            </p:txBody>
          </p:sp>
          <p:sp>
            <p:nvSpPr>
              <p:cNvPr id="375" name="Google Shape;375;g26f818fa6d2_0_153"/>
              <p:cNvSpPr/>
              <p:nvPr/>
            </p:nvSpPr>
            <p:spPr>
              <a:xfrm>
                <a:off x="59141" y="53397"/>
                <a:ext cx="146685" cy="82391"/>
              </a:xfrm>
              <a:custGeom>
                <a:rect b="b" l="l" r="r" t="t"/>
                <a:pathLst>
                  <a:path extrusionOk="0" h="82391" w="146685">
                    <a:moveTo>
                      <a:pt x="0" y="35957"/>
                    </a:moveTo>
                    <a:cubicBezTo>
                      <a:pt x="16193" y="27384"/>
                      <a:pt x="32385" y="18812"/>
                      <a:pt x="48577" y="10239"/>
                    </a:cubicBezTo>
                    <a:cubicBezTo>
                      <a:pt x="55245" y="6429"/>
                      <a:pt x="61913" y="3572"/>
                      <a:pt x="68580" y="714"/>
                    </a:cubicBezTo>
                    <a:cubicBezTo>
                      <a:pt x="70485" y="-238"/>
                      <a:pt x="71438" y="-238"/>
                      <a:pt x="73343" y="714"/>
                    </a:cubicBezTo>
                    <a:cubicBezTo>
                      <a:pt x="82868" y="6429"/>
                      <a:pt x="92393" y="12144"/>
                      <a:pt x="101918" y="17859"/>
                    </a:cubicBezTo>
                    <a:cubicBezTo>
                      <a:pt x="114300" y="25479"/>
                      <a:pt x="127635" y="33099"/>
                      <a:pt x="140018" y="40719"/>
                    </a:cubicBezTo>
                    <a:cubicBezTo>
                      <a:pt x="141923" y="41672"/>
                      <a:pt x="144780" y="42624"/>
                      <a:pt x="146685" y="44529"/>
                    </a:cubicBezTo>
                    <a:cubicBezTo>
                      <a:pt x="143827" y="45482"/>
                      <a:pt x="141923" y="47387"/>
                      <a:pt x="140018" y="48339"/>
                    </a:cubicBezTo>
                    <a:cubicBezTo>
                      <a:pt x="127635" y="55007"/>
                      <a:pt x="115252" y="61674"/>
                      <a:pt x="101918" y="68342"/>
                    </a:cubicBezTo>
                    <a:cubicBezTo>
                      <a:pt x="93345" y="73104"/>
                      <a:pt x="84773" y="77867"/>
                      <a:pt x="76200" y="81677"/>
                    </a:cubicBezTo>
                    <a:cubicBezTo>
                      <a:pt x="75248" y="82629"/>
                      <a:pt x="73343" y="82629"/>
                      <a:pt x="72390" y="81677"/>
                    </a:cubicBezTo>
                    <a:cubicBezTo>
                      <a:pt x="52388" y="69294"/>
                      <a:pt x="32385" y="56912"/>
                      <a:pt x="12382" y="44529"/>
                    </a:cubicBezTo>
                    <a:cubicBezTo>
                      <a:pt x="8573" y="41672"/>
                      <a:pt x="4763" y="39767"/>
                      <a:pt x="0" y="35957"/>
                    </a:cubicBezTo>
                    <a:cubicBezTo>
                      <a:pt x="952" y="36909"/>
                      <a:pt x="0" y="36909"/>
                      <a:pt x="0" y="35957"/>
                    </a:cubicBezTo>
                    <a:close/>
                  </a:path>
                </a:pathLst>
              </a:custGeom>
              <a:solidFill>
                <a:srgbClr val="4164A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400">
                  <a:solidFill>
                    <a:srgbClr val="000000"/>
                  </a:solidFill>
                  <a:latin typeface="Calibri"/>
                  <a:ea typeface="Calibri"/>
                  <a:cs typeface="Calibri"/>
                  <a:sym typeface="Calibri"/>
                </a:endParaRPr>
              </a:p>
            </p:txBody>
          </p:sp>
        </p:grpSp>
        <p:sp>
          <p:nvSpPr>
            <p:cNvPr id="376" name="Google Shape;376;g26f818fa6d2_0_153"/>
            <p:cNvSpPr/>
            <p:nvPr/>
          </p:nvSpPr>
          <p:spPr>
            <a:xfrm>
              <a:off x="0" y="244135"/>
              <a:ext cx="327745" cy="262992"/>
            </a:xfrm>
            <a:custGeom>
              <a:rect b="b" l="l" r="r" t="t"/>
              <a:pathLst>
                <a:path extrusionOk="0" h="262992" w="327745">
                  <a:moveTo>
                    <a:pt x="307743" y="198596"/>
                  </a:moveTo>
                  <a:cubicBezTo>
                    <a:pt x="301076" y="194786"/>
                    <a:pt x="294408" y="190976"/>
                    <a:pt x="287741" y="186214"/>
                  </a:cubicBezTo>
                  <a:cubicBezTo>
                    <a:pt x="259166" y="212884"/>
                    <a:pt x="224876" y="222409"/>
                    <a:pt x="185823" y="211931"/>
                  </a:cubicBezTo>
                  <a:cubicBezTo>
                    <a:pt x="143914" y="200501"/>
                    <a:pt x="118196" y="171926"/>
                    <a:pt x="106766" y="130016"/>
                  </a:cubicBezTo>
                  <a:cubicBezTo>
                    <a:pt x="103908" y="117634"/>
                    <a:pt x="103908" y="104299"/>
                    <a:pt x="103908" y="91916"/>
                  </a:cubicBezTo>
                  <a:cubicBezTo>
                    <a:pt x="103908" y="88106"/>
                    <a:pt x="105814" y="90011"/>
                    <a:pt x="107718" y="90011"/>
                  </a:cubicBezTo>
                  <a:cubicBezTo>
                    <a:pt x="122006" y="95726"/>
                    <a:pt x="136293" y="101441"/>
                    <a:pt x="150581" y="107156"/>
                  </a:cubicBezTo>
                  <a:cubicBezTo>
                    <a:pt x="151533" y="107156"/>
                    <a:pt x="152486" y="108109"/>
                    <a:pt x="152486" y="108109"/>
                  </a:cubicBezTo>
                  <a:cubicBezTo>
                    <a:pt x="154391" y="109061"/>
                    <a:pt x="157248" y="109061"/>
                    <a:pt x="158201" y="107156"/>
                  </a:cubicBezTo>
                  <a:cubicBezTo>
                    <a:pt x="160106" y="105251"/>
                    <a:pt x="159153" y="102394"/>
                    <a:pt x="157248" y="100489"/>
                  </a:cubicBezTo>
                  <a:cubicBezTo>
                    <a:pt x="149628" y="90964"/>
                    <a:pt x="142961" y="81439"/>
                    <a:pt x="136293" y="71914"/>
                  </a:cubicBezTo>
                  <a:cubicBezTo>
                    <a:pt x="119148" y="49054"/>
                    <a:pt x="102003" y="27146"/>
                    <a:pt x="84858" y="4286"/>
                  </a:cubicBezTo>
                  <a:cubicBezTo>
                    <a:pt x="80096" y="-1429"/>
                    <a:pt x="79143" y="-1429"/>
                    <a:pt x="74381" y="4286"/>
                  </a:cubicBezTo>
                  <a:cubicBezTo>
                    <a:pt x="50568" y="35719"/>
                    <a:pt x="26756" y="67151"/>
                    <a:pt x="2943" y="98584"/>
                  </a:cubicBezTo>
                  <a:cubicBezTo>
                    <a:pt x="2943" y="98584"/>
                    <a:pt x="1991" y="99536"/>
                    <a:pt x="1991" y="99536"/>
                  </a:cubicBezTo>
                  <a:cubicBezTo>
                    <a:pt x="86" y="101441"/>
                    <a:pt x="-867" y="103346"/>
                    <a:pt x="1039" y="106204"/>
                  </a:cubicBezTo>
                  <a:cubicBezTo>
                    <a:pt x="2943" y="108109"/>
                    <a:pt x="4848" y="108109"/>
                    <a:pt x="6753" y="107156"/>
                  </a:cubicBezTo>
                  <a:cubicBezTo>
                    <a:pt x="18183" y="102394"/>
                    <a:pt x="29614" y="97631"/>
                    <a:pt x="41043" y="92869"/>
                  </a:cubicBezTo>
                  <a:cubicBezTo>
                    <a:pt x="45806" y="90964"/>
                    <a:pt x="49616" y="89059"/>
                    <a:pt x="54378" y="87154"/>
                  </a:cubicBezTo>
                  <a:cubicBezTo>
                    <a:pt x="54378" y="94774"/>
                    <a:pt x="54378" y="102394"/>
                    <a:pt x="54378" y="109061"/>
                  </a:cubicBezTo>
                  <a:cubicBezTo>
                    <a:pt x="56283" y="184309"/>
                    <a:pt x="110576" y="248126"/>
                    <a:pt x="184871" y="260509"/>
                  </a:cubicBezTo>
                  <a:cubicBezTo>
                    <a:pt x="241068" y="270034"/>
                    <a:pt x="288693" y="251936"/>
                    <a:pt x="327746" y="210026"/>
                  </a:cubicBezTo>
                  <a:cubicBezTo>
                    <a:pt x="322983" y="207169"/>
                    <a:pt x="315364" y="203359"/>
                    <a:pt x="307743" y="198596"/>
                  </a:cubicBezTo>
                  <a:close/>
                </a:path>
              </a:pathLst>
            </a:custGeom>
            <a:solidFill>
              <a:srgbClr val="5A98C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400">
                <a:solidFill>
                  <a:srgbClr val="000000"/>
                </a:solidFill>
                <a:latin typeface="Calibri"/>
                <a:ea typeface="Calibri"/>
                <a:cs typeface="Calibri"/>
                <a:sym typeface="Calibri"/>
              </a:endParaRPr>
            </a:p>
          </p:txBody>
        </p:sp>
        <p:sp>
          <p:nvSpPr>
            <p:cNvPr id="377" name="Google Shape;377;g26f818fa6d2_0_153"/>
            <p:cNvSpPr/>
            <p:nvPr/>
          </p:nvSpPr>
          <p:spPr>
            <a:xfrm>
              <a:off x="188680" y="0"/>
              <a:ext cx="323686" cy="264852"/>
            </a:xfrm>
            <a:custGeom>
              <a:rect b="b" l="l" r="r" t="t"/>
              <a:pathLst>
                <a:path extrusionOk="0" h="264852" w="323686">
                  <a:moveTo>
                    <a:pt x="322898" y="158887"/>
                  </a:moveTo>
                  <a:cubicBezTo>
                    <a:pt x="320993" y="156982"/>
                    <a:pt x="319088" y="157934"/>
                    <a:pt x="316230" y="157934"/>
                  </a:cubicBezTo>
                  <a:cubicBezTo>
                    <a:pt x="301943" y="163649"/>
                    <a:pt x="286703" y="169364"/>
                    <a:pt x="272415" y="175079"/>
                  </a:cubicBezTo>
                  <a:cubicBezTo>
                    <a:pt x="268605" y="176984"/>
                    <a:pt x="267653" y="176032"/>
                    <a:pt x="267653" y="172222"/>
                  </a:cubicBezTo>
                  <a:cubicBezTo>
                    <a:pt x="268605" y="148409"/>
                    <a:pt x="266700" y="125549"/>
                    <a:pt x="258128" y="103642"/>
                  </a:cubicBezTo>
                  <a:cubicBezTo>
                    <a:pt x="236220" y="48397"/>
                    <a:pt x="196215" y="13154"/>
                    <a:pt x="137160" y="2677"/>
                  </a:cubicBezTo>
                  <a:cubicBezTo>
                    <a:pt x="84773" y="-6848"/>
                    <a:pt x="39053" y="9344"/>
                    <a:pt x="0" y="46492"/>
                  </a:cubicBezTo>
                  <a:cubicBezTo>
                    <a:pt x="0" y="46492"/>
                    <a:pt x="0" y="46492"/>
                    <a:pt x="0" y="46492"/>
                  </a:cubicBezTo>
                  <a:cubicBezTo>
                    <a:pt x="6668" y="50302"/>
                    <a:pt x="14288" y="55064"/>
                    <a:pt x="20955" y="58874"/>
                  </a:cubicBezTo>
                  <a:cubicBezTo>
                    <a:pt x="28575" y="63637"/>
                    <a:pt x="36195" y="68399"/>
                    <a:pt x="42863" y="72209"/>
                  </a:cubicBezTo>
                  <a:cubicBezTo>
                    <a:pt x="61913" y="56017"/>
                    <a:pt x="84773" y="48397"/>
                    <a:pt x="110490" y="47444"/>
                  </a:cubicBezTo>
                  <a:cubicBezTo>
                    <a:pt x="161925" y="47444"/>
                    <a:pt x="206693" y="84592"/>
                    <a:pt x="217170" y="135074"/>
                  </a:cubicBezTo>
                  <a:cubicBezTo>
                    <a:pt x="219075" y="143647"/>
                    <a:pt x="220028" y="151267"/>
                    <a:pt x="219075" y="158887"/>
                  </a:cubicBezTo>
                  <a:cubicBezTo>
                    <a:pt x="219075" y="163649"/>
                    <a:pt x="219075" y="167459"/>
                    <a:pt x="219075" y="172222"/>
                  </a:cubicBezTo>
                  <a:cubicBezTo>
                    <a:pt x="219075" y="176032"/>
                    <a:pt x="218123" y="176032"/>
                    <a:pt x="215265" y="175079"/>
                  </a:cubicBezTo>
                  <a:cubicBezTo>
                    <a:pt x="200978" y="169364"/>
                    <a:pt x="187643" y="163649"/>
                    <a:pt x="173355" y="157934"/>
                  </a:cubicBezTo>
                  <a:cubicBezTo>
                    <a:pt x="172403" y="157934"/>
                    <a:pt x="171450" y="156982"/>
                    <a:pt x="171450" y="156982"/>
                  </a:cubicBezTo>
                  <a:cubicBezTo>
                    <a:pt x="169545" y="156029"/>
                    <a:pt x="166688" y="155077"/>
                    <a:pt x="164783" y="157934"/>
                  </a:cubicBezTo>
                  <a:cubicBezTo>
                    <a:pt x="162878" y="160792"/>
                    <a:pt x="164783" y="162697"/>
                    <a:pt x="165735" y="164602"/>
                  </a:cubicBezTo>
                  <a:cubicBezTo>
                    <a:pt x="169545" y="169364"/>
                    <a:pt x="172403" y="174127"/>
                    <a:pt x="176213" y="178889"/>
                  </a:cubicBezTo>
                  <a:cubicBezTo>
                    <a:pt x="196215" y="205559"/>
                    <a:pt x="217170" y="233182"/>
                    <a:pt x="237173" y="259852"/>
                  </a:cubicBezTo>
                  <a:cubicBezTo>
                    <a:pt x="241935" y="266520"/>
                    <a:pt x="243840" y="266520"/>
                    <a:pt x="248603" y="259852"/>
                  </a:cubicBezTo>
                  <a:cubicBezTo>
                    <a:pt x="272415" y="228419"/>
                    <a:pt x="296228" y="196987"/>
                    <a:pt x="320993" y="164602"/>
                  </a:cubicBezTo>
                  <a:cubicBezTo>
                    <a:pt x="322898" y="163649"/>
                    <a:pt x="324803" y="161744"/>
                    <a:pt x="322898" y="158887"/>
                  </a:cubicBezTo>
                  <a:close/>
                </a:path>
              </a:pathLst>
            </a:custGeom>
            <a:solidFill>
              <a:srgbClr val="5A98C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400">
                <a:solidFill>
                  <a:srgbClr val="000000"/>
                </a:solidFill>
                <a:latin typeface="Calibri"/>
                <a:ea typeface="Calibri"/>
                <a:cs typeface="Calibri"/>
                <a:sym typeface="Calibri"/>
              </a:endParaRPr>
            </a:p>
          </p:txBody>
        </p:sp>
      </p:grpSp>
      <p:grpSp>
        <p:nvGrpSpPr>
          <p:cNvPr id="378" name="Google Shape;378;g26f818fa6d2_0_153"/>
          <p:cNvGrpSpPr/>
          <p:nvPr/>
        </p:nvGrpSpPr>
        <p:grpSpPr>
          <a:xfrm>
            <a:off x="8144078" y="2965373"/>
            <a:ext cx="461516" cy="403430"/>
            <a:chOff x="0" y="0"/>
            <a:chExt cx="537209" cy="521969"/>
          </a:xfrm>
        </p:grpSpPr>
        <p:sp>
          <p:nvSpPr>
            <p:cNvPr id="379" name="Google Shape;379;g26f818fa6d2_0_153"/>
            <p:cNvSpPr/>
            <p:nvPr/>
          </p:nvSpPr>
          <p:spPr>
            <a:xfrm>
              <a:off x="0" y="293370"/>
              <a:ext cx="64769" cy="64769"/>
            </a:xfrm>
            <a:custGeom>
              <a:rect b="b" l="l" r="r" t="t"/>
              <a:pathLst>
                <a:path extrusionOk="0" h="64769" w="64769">
                  <a:moveTo>
                    <a:pt x="32385" y="64770"/>
                  </a:moveTo>
                  <a:cubicBezTo>
                    <a:pt x="14288" y="64770"/>
                    <a:pt x="0" y="50482"/>
                    <a:pt x="0" y="32385"/>
                  </a:cubicBezTo>
                  <a:cubicBezTo>
                    <a:pt x="0" y="14288"/>
                    <a:pt x="14288" y="0"/>
                    <a:pt x="32385" y="0"/>
                  </a:cubicBezTo>
                  <a:cubicBezTo>
                    <a:pt x="50482" y="0"/>
                    <a:pt x="64770" y="14288"/>
                    <a:pt x="64770" y="32385"/>
                  </a:cubicBezTo>
                  <a:cubicBezTo>
                    <a:pt x="64770" y="50482"/>
                    <a:pt x="50482" y="64770"/>
                    <a:pt x="32385" y="64770"/>
                  </a:cubicBezTo>
                  <a:close/>
                  <a:moveTo>
                    <a:pt x="23813" y="13335"/>
                  </a:moveTo>
                  <a:cubicBezTo>
                    <a:pt x="16193" y="13335"/>
                    <a:pt x="9525" y="20003"/>
                    <a:pt x="9525" y="27622"/>
                  </a:cubicBezTo>
                  <a:cubicBezTo>
                    <a:pt x="9525" y="35243"/>
                    <a:pt x="16193" y="41910"/>
                    <a:pt x="23813" y="41910"/>
                  </a:cubicBezTo>
                  <a:cubicBezTo>
                    <a:pt x="31432" y="41910"/>
                    <a:pt x="38100" y="35243"/>
                    <a:pt x="38100" y="27622"/>
                  </a:cubicBezTo>
                  <a:cubicBezTo>
                    <a:pt x="38100" y="20003"/>
                    <a:pt x="32385" y="13335"/>
                    <a:pt x="23813" y="13335"/>
                  </a:cubicBezTo>
                  <a:close/>
                </a:path>
              </a:pathLst>
            </a:custGeom>
            <a:solidFill>
              <a:srgbClr val="4164A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400">
                <a:solidFill>
                  <a:srgbClr val="000000"/>
                </a:solidFill>
                <a:latin typeface="Calibri"/>
                <a:ea typeface="Calibri"/>
                <a:cs typeface="Calibri"/>
                <a:sym typeface="Calibri"/>
              </a:endParaRPr>
            </a:p>
          </p:txBody>
        </p:sp>
        <p:sp>
          <p:nvSpPr>
            <p:cNvPr id="380" name="Google Shape;380;g26f818fa6d2_0_153"/>
            <p:cNvSpPr/>
            <p:nvPr/>
          </p:nvSpPr>
          <p:spPr>
            <a:xfrm>
              <a:off x="130493" y="457200"/>
              <a:ext cx="64769" cy="64769"/>
            </a:xfrm>
            <a:custGeom>
              <a:rect b="b" l="l" r="r" t="t"/>
              <a:pathLst>
                <a:path extrusionOk="0" h="64769" w="64769">
                  <a:moveTo>
                    <a:pt x="32385" y="64770"/>
                  </a:moveTo>
                  <a:cubicBezTo>
                    <a:pt x="14288" y="64770"/>
                    <a:pt x="0" y="50482"/>
                    <a:pt x="0" y="32385"/>
                  </a:cubicBezTo>
                  <a:cubicBezTo>
                    <a:pt x="0" y="14288"/>
                    <a:pt x="14288" y="0"/>
                    <a:pt x="32385" y="0"/>
                  </a:cubicBezTo>
                  <a:cubicBezTo>
                    <a:pt x="50482" y="0"/>
                    <a:pt x="64770" y="14288"/>
                    <a:pt x="64770" y="32385"/>
                  </a:cubicBezTo>
                  <a:cubicBezTo>
                    <a:pt x="64770" y="50482"/>
                    <a:pt x="50482" y="64770"/>
                    <a:pt x="32385" y="64770"/>
                  </a:cubicBezTo>
                  <a:close/>
                  <a:moveTo>
                    <a:pt x="24765" y="13335"/>
                  </a:moveTo>
                  <a:cubicBezTo>
                    <a:pt x="17145" y="13335"/>
                    <a:pt x="10477" y="20002"/>
                    <a:pt x="10477" y="27622"/>
                  </a:cubicBezTo>
                  <a:cubicBezTo>
                    <a:pt x="10477" y="35242"/>
                    <a:pt x="17145" y="41910"/>
                    <a:pt x="24765" y="41910"/>
                  </a:cubicBezTo>
                  <a:cubicBezTo>
                    <a:pt x="32385" y="41910"/>
                    <a:pt x="39052" y="35242"/>
                    <a:pt x="39052" y="27622"/>
                  </a:cubicBezTo>
                  <a:cubicBezTo>
                    <a:pt x="39052" y="20002"/>
                    <a:pt x="32385" y="13335"/>
                    <a:pt x="24765" y="13335"/>
                  </a:cubicBezTo>
                  <a:close/>
                </a:path>
              </a:pathLst>
            </a:custGeom>
            <a:solidFill>
              <a:srgbClr val="4164A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400">
                <a:solidFill>
                  <a:srgbClr val="000000"/>
                </a:solidFill>
                <a:latin typeface="Calibri"/>
                <a:ea typeface="Calibri"/>
                <a:cs typeface="Calibri"/>
                <a:sym typeface="Calibri"/>
              </a:endParaRPr>
            </a:p>
          </p:txBody>
        </p:sp>
        <p:sp>
          <p:nvSpPr>
            <p:cNvPr id="381" name="Google Shape;381;g26f818fa6d2_0_153"/>
            <p:cNvSpPr/>
            <p:nvPr/>
          </p:nvSpPr>
          <p:spPr>
            <a:xfrm>
              <a:off x="340995" y="457200"/>
              <a:ext cx="64769" cy="64769"/>
            </a:xfrm>
            <a:custGeom>
              <a:rect b="b" l="l" r="r" t="t"/>
              <a:pathLst>
                <a:path extrusionOk="0" h="64769" w="64769">
                  <a:moveTo>
                    <a:pt x="32385" y="64770"/>
                  </a:moveTo>
                  <a:cubicBezTo>
                    <a:pt x="14288" y="64770"/>
                    <a:pt x="0" y="50482"/>
                    <a:pt x="0" y="32385"/>
                  </a:cubicBezTo>
                  <a:cubicBezTo>
                    <a:pt x="0" y="14288"/>
                    <a:pt x="14288" y="0"/>
                    <a:pt x="32385" y="0"/>
                  </a:cubicBezTo>
                  <a:cubicBezTo>
                    <a:pt x="50482" y="0"/>
                    <a:pt x="64770" y="14288"/>
                    <a:pt x="64770" y="32385"/>
                  </a:cubicBezTo>
                  <a:cubicBezTo>
                    <a:pt x="64770" y="50482"/>
                    <a:pt x="50482" y="64770"/>
                    <a:pt x="32385" y="64770"/>
                  </a:cubicBezTo>
                  <a:close/>
                  <a:moveTo>
                    <a:pt x="24765" y="13335"/>
                  </a:moveTo>
                  <a:cubicBezTo>
                    <a:pt x="17145" y="13335"/>
                    <a:pt x="10477" y="20002"/>
                    <a:pt x="10477" y="27622"/>
                  </a:cubicBezTo>
                  <a:cubicBezTo>
                    <a:pt x="10477" y="35242"/>
                    <a:pt x="17145" y="41910"/>
                    <a:pt x="24765" y="41910"/>
                  </a:cubicBezTo>
                  <a:cubicBezTo>
                    <a:pt x="32385" y="41910"/>
                    <a:pt x="39052" y="35242"/>
                    <a:pt x="39052" y="27622"/>
                  </a:cubicBezTo>
                  <a:cubicBezTo>
                    <a:pt x="39052" y="20002"/>
                    <a:pt x="32385" y="13335"/>
                    <a:pt x="24765" y="13335"/>
                  </a:cubicBezTo>
                  <a:close/>
                </a:path>
              </a:pathLst>
            </a:custGeom>
            <a:solidFill>
              <a:srgbClr val="4164A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400">
                <a:solidFill>
                  <a:srgbClr val="000000"/>
                </a:solidFill>
                <a:latin typeface="Calibri"/>
                <a:ea typeface="Calibri"/>
                <a:cs typeface="Calibri"/>
                <a:sym typeface="Calibri"/>
              </a:endParaRPr>
            </a:p>
          </p:txBody>
        </p:sp>
        <p:sp>
          <p:nvSpPr>
            <p:cNvPr id="382" name="Google Shape;382;g26f818fa6d2_0_153"/>
            <p:cNvSpPr/>
            <p:nvPr/>
          </p:nvSpPr>
          <p:spPr>
            <a:xfrm>
              <a:off x="472440" y="293370"/>
              <a:ext cx="64769" cy="64769"/>
            </a:xfrm>
            <a:custGeom>
              <a:rect b="b" l="l" r="r" t="t"/>
              <a:pathLst>
                <a:path extrusionOk="0" h="64769" w="64769">
                  <a:moveTo>
                    <a:pt x="32385" y="64770"/>
                  </a:moveTo>
                  <a:cubicBezTo>
                    <a:pt x="14288" y="64770"/>
                    <a:pt x="0" y="50482"/>
                    <a:pt x="0" y="32385"/>
                  </a:cubicBezTo>
                  <a:cubicBezTo>
                    <a:pt x="0" y="14288"/>
                    <a:pt x="14288" y="0"/>
                    <a:pt x="32385" y="0"/>
                  </a:cubicBezTo>
                  <a:cubicBezTo>
                    <a:pt x="50482" y="0"/>
                    <a:pt x="64770" y="14288"/>
                    <a:pt x="64770" y="32385"/>
                  </a:cubicBezTo>
                  <a:cubicBezTo>
                    <a:pt x="64770" y="50482"/>
                    <a:pt x="49530" y="64770"/>
                    <a:pt x="32385" y="64770"/>
                  </a:cubicBezTo>
                  <a:close/>
                  <a:moveTo>
                    <a:pt x="23813" y="13335"/>
                  </a:moveTo>
                  <a:cubicBezTo>
                    <a:pt x="16193" y="13335"/>
                    <a:pt x="9525" y="20003"/>
                    <a:pt x="9525" y="27622"/>
                  </a:cubicBezTo>
                  <a:cubicBezTo>
                    <a:pt x="9525" y="35243"/>
                    <a:pt x="16193" y="41910"/>
                    <a:pt x="23813" y="41910"/>
                  </a:cubicBezTo>
                  <a:cubicBezTo>
                    <a:pt x="31432" y="41910"/>
                    <a:pt x="38100" y="35243"/>
                    <a:pt x="38100" y="27622"/>
                  </a:cubicBezTo>
                  <a:cubicBezTo>
                    <a:pt x="38100" y="20003"/>
                    <a:pt x="31432" y="13335"/>
                    <a:pt x="23813" y="13335"/>
                  </a:cubicBezTo>
                  <a:close/>
                </a:path>
              </a:pathLst>
            </a:custGeom>
            <a:solidFill>
              <a:srgbClr val="4164A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400">
                <a:solidFill>
                  <a:srgbClr val="000000"/>
                </a:solidFill>
                <a:latin typeface="Calibri"/>
                <a:ea typeface="Calibri"/>
                <a:cs typeface="Calibri"/>
                <a:sym typeface="Calibri"/>
              </a:endParaRPr>
            </a:p>
          </p:txBody>
        </p:sp>
        <p:sp>
          <p:nvSpPr>
            <p:cNvPr id="383" name="Google Shape;383;g26f818fa6d2_0_153"/>
            <p:cNvSpPr/>
            <p:nvPr/>
          </p:nvSpPr>
          <p:spPr>
            <a:xfrm>
              <a:off x="424815" y="88583"/>
              <a:ext cx="64812" cy="64769"/>
            </a:xfrm>
            <a:custGeom>
              <a:rect b="b" l="l" r="r" t="t"/>
              <a:pathLst>
                <a:path extrusionOk="0" h="64769" w="64812">
                  <a:moveTo>
                    <a:pt x="32385" y="64770"/>
                  </a:moveTo>
                  <a:cubicBezTo>
                    <a:pt x="14288" y="64770"/>
                    <a:pt x="0" y="50482"/>
                    <a:pt x="0" y="32385"/>
                  </a:cubicBezTo>
                  <a:cubicBezTo>
                    <a:pt x="0" y="14288"/>
                    <a:pt x="14288" y="0"/>
                    <a:pt x="32385" y="0"/>
                  </a:cubicBezTo>
                  <a:cubicBezTo>
                    <a:pt x="50482" y="0"/>
                    <a:pt x="64770" y="14288"/>
                    <a:pt x="64770" y="32385"/>
                  </a:cubicBezTo>
                  <a:cubicBezTo>
                    <a:pt x="65723" y="49530"/>
                    <a:pt x="50482" y="64770"/>
                    <a:pt x="32385" y="64770"/>
                  </a:cubicBezTo>
                  <a:close/>
                  <a:moveTo>
                    <a:pt x="24765" y="13335"/>
                  </a:moveTo>
                  <a:cubicBezTo>
                    <a:pt x="17145" y="13335"/>
                    <a:pt x="10478" y="20003"/>
                    <a:pt x="10478" y="27622"/>
                  </a:cubicBezTo>
                  <a:cubicBezTo>
                    <a:pt x="10478" y="35243"/>
                    <a:pt x="17145" y="41910"/>
                    <a:pt x="24765" y="41910"/>
                  </a:cubicBezTo>
                  <a:cubicBezTo>
                    <a:pt x="32385" y="41910"/>
                    <a:pt x="39053" y="35243"/>
                    <a:pt x="39053" y="27622"/>
                  </a:cubicBezTo>
                  <a:cubicBezTo>
                    <a:pt x="39053" y="19050"/>
                    <a:pt x="32385" y="13335"/>
                    <a:pt x="24765" y="13335"/>
                  </a:cubicBezTo>
                  <a:close/>
                </a:path>
              </a:pathLst>
            </a:custGeom>
            <a:solidFill>
              <a:srgbClr val="4164A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400">
                <a:solidFill>
                  <a:srgbClr val="000000"/>
                </a:solidFill>
                <a:latin typeface="Calibri"/>
                <a:ea typeface="Calibri"/>
                <a:cs typeface="Calibri"/>
                <a:sym typeface="Calibri"/>
              </a:endParaRPr>
            </a:p>
          </p:txBody>
        </p:sp>
        <p:grpSp>
          <p:nvGrpSpPr>
            <p:cNvPr id="384" name="Google Shape;384;g26f818fa6d2_0_153"/>
            <p:cNvGrpSpPr/>
            <p:nvPr/>
          </p:nvGrpSpPr>
          <p:grpSpPr>
            <a:xfrm>
              <a:off x="152400" y="138351"/>
              <a:ext cx="235267" cy="259794"/>
              <a:chOff x="152400" y="138351"/>
              <a:chExt cx="235267" cy="259794"/>
            </a:xfrm>
          </p:grpSpPr>
          <p:sp>
            <p:nvSpPr>
              <p:cNvPr id="385" name="Google Shape;385;g26f818fa6d2_0_153"/>
              <p:cNvSpPr/>
              <p:nvPr/>
            </p:nvSpPr>
            <p:spPr>
              <a:xfrm>
                <a:off x="152400" y="208598"/>
                <a:ext cx="107632" cy="189547"/>
              </a:xfrm>
              <a:custGeom>
                <a:rect b="b" l="l" r="r" t="t"/>
                <a:pathLst>
                  <a:path extrusionOk="0" h="189547" w="107632">
                    <a:moveTo>
                      <a:pt x="107632" y="189547"/>
                    </a:moveTo>
                    <a:cubicBezTo>
                      <a:pt x="86677" y="177165"/>
                      <a:pt x="66675" y="164782"/>
                      <a:pt x="46672" y="153353"/>
                    </a:cubicBezTo>
                    <a:cubicBezTo>
                      <a:pt x="31432" y="144780"/>
                      <a:pt x="17145" y="135255"/>
                      <a:pt x="1905" y="125730"/>
                    </a:cubicBezTo>
                    <a:cubicBezTo>
                      <a:pt x="952" y="124778"/>
                      <a:pt x="0" y="122872"/>
                      <a:pt x="0" y="121920"/>
                    </a:cubicBezTo>
                    <a:cubicBezTo>
                      <a:pt x="0" y="95250"/>
                      <a:pt x="0" y="69532"/>
                      <a:pt x="0" y="42863"/>
                    </a:cubicBezTo>
                    <a:cubicBezTo>
                      <a:pt x="0" y="28575"/>
                      <a:pt x="0" y="14288"/>
                      <a:pt x="0" y="0"/>
                    </a:cubicBezTo>
                    <a:cubicBezTo>
                      <a:pt x="5715" y="3810"/>
                      <a:pt x="12382" y="6667"/>
                      <a:pt x="18097" y="10478"/>
                    </a:cubicBezTo>
                    <a:cubicBezTo>
                      <a:pt x="33338" y="20003"/>
                      <a:pt x="48577" y="28575"/>
                      <a:pt x="63818" y="38100"/>
                    </a:cubicBezTo>
                    <a:cubicBezTo>
                      <a:pt x="78105" y="46672"/>
                      <a:pt x="91440" y="55245"/>
                      <a:pt x="104775" y="62865"/>
                    </a:cubicBezTo>
                    <a:cubicBezTo>
                      <a:pt x="105727" y="63817"/>
                      <a:pt x="106680" y="65722"/>
                      <a:pt x="106680" y="66675"/>
                    </a:cubicBezTo>
                    <a:cubicBezTo>
                      <a:pt x="106680" y="87630"/>
                      <a:pt x="106680" y="107632"/>
                      <a:pt x="107632" y="128588"/>
                    </a:cubicBezTo>
                    <a:cubicBezTo>
                      <a:pt x="107632" y="143828"/>
                      <a:pt x="107632" y="159067"/>
                      <a:pt x="107632" y="174307"/>
                    </a:cubicBezTo>
                    <a:cubicBezTo>
                      <a:pt x="107632" y="180022"/>
                      <a:pt x="107632" y="184785"/>
                      <a:pt x="107632" y="189547"/>
                    </a:cubicBezTo>
                    <a:close/>
                  </a:path>
                </a:pathLst>
              </a:custGeom>
              <a:solidFill>
                <a:srgbClr val="8EA7D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400">
                  <a:solidFill>
                    <a:srgbClr val="000000"/>
                  </a:solidFill>
                  <a:latin typeface="Calibri"/>
                  <a:ea typeface="Calibri"/>
                  <a:cs typeface="Calibri"/>
                  <a:sym typeface="Calibri"/>
                </a:endParaRPr>
              </a:p>
            </p:txBody>
          </p:sp>
          <p:sp>
            <p:nvSpPr>
              <p:cNvPr id="386" name="Google Shape;386;g26f818fa6d2_0_153"/>
              <p:cNvSpPr/>
              <p:nvPr/>
            </p:nvSpPr>
            <p:spPr>
              <a:xfrm>
                <a:off x="283845" y="218123"/>
                <a:ext cx="103822" cy="180022"/>
              </a:xfrm>
              <a:custGeom>
                <a:rect b="b" l="l" r="r" t="t"/>
                <a:pathLst>
                  <a:path extrusionOk="0" h="180022" w="103822">
                    <a:moveTo>
                      <a:pt x="0" y="180022"/>
                    </a:moveTo>
                    <a:cubicBezTo>
                      <a:pt x="0" y="177165"/>
                      <a:pt x="0" y="176213"/>
                      <a:pt x="0" y="174307"/>
                    </a:cubicBezTo>
                    <a:cubicBezTo>
                      <a:pt x="0" y="136207"/>
                      <a:pt x="0" y="97155"/>
                      <a:pt x="0" y="59055"/>
                    </a:cubicBezTo>
                    <a:cubicBezTo>
                      <a:pt x="0" y="56197"/>
                      <a:pt x="952" y="54292"/>
                      <a:pt x="3810" y="52388"/>
                    </a:cubicBezTo>
                    <a:cubicBezTo>
                      <a:pt x="28575" y="40005"/>
                      <a:pt x="53340" y="27622"/>
                      <a:pt x="77152" y="14288"/>
                    </a:cubicBezTo>
                    <a:cubicBezTo>
                      <a:pt x="84773" y="10478"/>
                      <a:pt x="93345" y="5715"/>
                      <a:pt x="100965" y="953"/>
                    </a:cubicBezTo>
                    <a:cubicBezTo>
                      <a:pt x="101918" y="953"/>
                      <a:pt x="101918" y="953"/>
                      <a:pt x="103823" y="0"/>
                    </a:cubicBezTo>
                    <a:cubicBezTo>
                      <a:pt x="103823" y="41910"/>
                      <a:pt x="103823" y="83820"/>
                      <a:pt x="103823" y="125730"/>
                    </a:cubicBezTo>
                    <a:cubicBezTo>
                      <a:pt x="69532" y="143828"/>
                      <a:pt x="35243" y="161925"/>
                      <a:pt x="0" y="180022"/>
                    </a:cubicBezTo>
                    <a:close/>
                  </a:path>
                </a:pathLst>
              </a:custGeom>
              <a:solidFill>
                <a:srgbClr val="8EA7D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400">
                  <a:solidFill>
                    <a:srgbClr val="000000"/>
                  </a:solidFill>
                  <a:latin typeface="Calibri"/>
                  <a:ea typeface="Calibri"/>
                  <a:cs typeface="Calibri"/>
                  <a:sym typeface="Calibri"/>
                </a:endParaRPr>
              </a:p>
            </p:txBody>
          </p:sp>
          <p:sp>
            <p:nvSpPr>
              <p:cNvPr id="387" name="Google Shape;387;g26f818fa6d2_0_153"/>
              <p:cNvSpPr/>
              <p:nvPr/>
            </p:nvSpPr>
            <p:spPr>
              <a:xfrm>
                <a:off x="167640" y="138351"/>
                <a:ext cx="208597" cy="115728"/>
              </a:xfrm>
              <a:custGeom>
                <a:rect b="b" l="l" r="r" t="t"/>
                <a:pathLst>
                  <a:path extrusionOk="0" h="115728" w="208597">
                    <a:moveTo>
                      <a:pt x="0" y="51197"/>
                    </a:moveTo>
                    <a:cubicBezTo>
                      <a:pt x="22860" y="38814"/>
                      <a:pt x="45720" y="27384"/>
                      <a:pt x="69532" y="15002"/>
                    </a:cubicBezTo>
                    <a:cubicBezTo>
                      <a:pt x="79057" y="10239"/>
                      <a:pt x="88582" y="5477"/>
                      <a:pt x="98107" y="714"/>
                    </a:cubicBezTo>
                    <a:cubicBezTo>
                      <a:pt x="100013" y="-238"/>
                      <a:pt x="101918" y="-238"/>
                      <a:pt x="104775" y="714"/>
                    </a:cubicBezTo>
                    <a:cubicBezTo>
                      <a:pt x="118110" y="8334"/>
                      <a:pt x="131445" y="16907"/>
                      <a:pt x="144780" y="24527"/>
                    </a:cubicBezTo>
                    <a:cubicBezTo>
                      <a:pt x="162878" y="35004"/>
                      <a:pt x="180975" y="46434"/>
                      <a:pt x="199073" y="56912"/>
                    </a:cubicBezTo>
                    <a:cubicBezTo>
                      <a:pt x="201930" y="58817"/>
                      <a:pt x="205740" y="59769"/>
                      <a:pt x="208598" y="61674"/>
                    </a:cubicBezTo>
                    <a:cubicBezTo>
                      <a:pt x="204788" y="63579"/>
                      <a:pt x="201930" y="65484"/>
                      <a:pt x="198120" y="67389"/>
                    </a:cubicBezTo>
                    <a:cubicBezTo>
                      <a:pt x="180023" y="76914"/>
                      <a:pt x="161925" y="85487"/>
                      <a:pt x="144780" y="95012"/>
                    </a:cubicBezTo>
                    <a:cubicBezTo>
                      <a:pt x="132398" y="101679"/>
                      <a:pt x="120015" y="108347"/>
                      <a:pt x="107632" y="115014"/>
                    </a:cubicBezTo>
                    <a:cubicBezTo>
                      <a:pt x="106680" y="115967"/>
                      <a:pt x="103823" y="115967"/>
                      <a:pt x="102870" y="115014"/>
                    </a:cubicBezTo>
                    <a:cubicBezTo>
                      <a:pt x="74295" y="97869"/>
                      <a:pt x="46673" y="79772"/>
                      <a:pt x="18098" y="61674"/>
                    </a:cubicBezTo>
                    <a:cubicBezTo>
                      <a:pt x="12382" y="57864"/>
                      <a:pt x="7620" y="55007"/>
                      <a:pt x="1905" y="52149"/>
                    </a:cubicBezTo>
                    <a:cubicBezTo>
                      <a:pt x="953" y="52149"/>
                      <a:pt x="0" y="51197"/>
                      <a:pt x="0" y="51197"/>
                    </a:cubicBezTo>
                    <a:close/>
                  </a:path>
                </a:pathLst>
              </a:custGeom>
              <a:solidFill>
                <a:srgbClr val="8EA7D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400">
                  <a:solidFill>
                    <a:srgbClr val="000000"/>
                  </a:solidFill>
                  <a:latin typeface="Calibri"/>
                  <a:ea typeface="Calibri"/>
                  <a:cs typeface="Calibri"/>
                  <a:sym typeface="Calibri"/>
                </a:endParaRPr>
              </a:p>
            </p:txBody>
          </p:sp>
        </p:grpSp>
        <p:sp>
          <p:nvSpPr>
            <p:cNvPr id="388" name="Google Shape;388;g26f818fa6d2_0_153"/>
            <p:cNvSpPr/>
            <p:nvPr/>
          </p:nvSpPr>
          <p:spPr>
            <a:xfrm>
              <a:off x="46672" y="88583"/>
              <a:ext cx="64770" cy="64769"/>
            </a:xfrm>
            <a:custGeom>
              <a:rect b="b" l="l" r="r" t="t"/>
              <a:pathLst>
                <a:path extrusionOk="0" h="64769" w="64770">
                  <a:moveTo>
                    <a:pt x="32385" y="64770"/>
                  </a:moveTo>
                  <a:cubicBezTo>
                    <a:pt x="14288" y="64770"/>
                    <a:pt x="0" y="50482"/>
                    <a:pt x="0" y="32385"/>
                  </a:cubicBezTo>
                  <a:cubicBezTo>
                    <a:pt x="0" y="14288"/>
                    <a:pt x="14288" y="0"/>
                    <a:pt x="32385" y="0"/>
                  </a:cubicBezTo>
                  <a:cubicBezTo>
                    <a:pt x="50483" y="0"/>
                    <a:pt x="64770" y="14288"/>
                    <a:pt x="64770" y="32385"/>
                  </a:cubicBezTo>
                  <a:cubicBezTo>
                    <a:pt x="64770" y="49530"/>
                    <a:pt x="50483" y="64770"/>
                    <a:pt x="32385" y="64770"/>
                  </a:cubicBezTo>
                  <a:close/>
                  <a:moveTo>
                    <a:pt x="23813" y="13335"/>
                  </a:moveTo>
                  <a:cubicBezTo>
                    <a:pt x="16193" y="13335"/>
                    <a:pt x="9525" y="20003"/>
                    <a:pt x="9525" y="27622"/>
                  </a:cubicBezTo>
                  <a:cubicBezTo>
                    <a:pt x="9525" y="35243"/>
                    <a:pt x="16193" y="41910"/>
                    <a:pt x="23813" y="41910"/>
                  </a:cubicBezTo>
                  <a:cubicBezTo>
                    <a:pt x="31433" y="41910"/>
                    <a:pt x="38100" y="35243"/>
                    <a:pt x="38100" y="27622"/>
                  </a:cubicBezTo>
                  <a:cubicBezTo>
                    <a:pt x="38100" y="19050"/>
                    <a:pt x="32385" y="13335"/>
                    <a:pt x="23813" y="13335"/>
                  </a:cubicBezTo>
                  <a:close/>
                </a:path>
              </a:pathLst>
            </a:custGeom>
            <a:solidFill>
              <a:srgbClr val="4164A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400">
                <a:solidFill>
                  <a:srgbClr val="000000"/>
                </a:solidFill>
                <a:latin typeface="Calibri"/>
                <a:ea typeface="Calibri"/>
                <a:cs typeface="Calibri"/>
                <a:sym typeface="Calibri"/>
              </a:endParaRPr>
            </a:p>
          </p:txBody>
        </p:sp>
        <p:sp>
          <p:nvSpPr>
            <p:cNvPr id="389" name="Google Shape;389;g26f818fa6d2_0_153"/>
            <p:cNvSpPr/>
            <p:nvPr/>
          </p:nvSpPr>
          <p:spPr>
            <a:xfrm>
              <a:off x="235268" y="0"/>
              <a:ext cx="59054" cy="59054"/>
            </a:xfrm>
            <a:custGeom>
              <a:rect b="b" l="l" r="r" t="t"/>
              <a:pathLst>
                <a:path extrusionOk="0" h="59054" w="59054">
                  <a:moveTo>
                    <a:pt x="29527" y="59055"/>
                  </a:moveTo>
                  <a:cubicBezTo>
                    <a:pt x="13335" y="59055"/>
                    <a:pt x="0" y="45720"/>
                    <a:pt x="0" y="29527"/>
                  </a:cubicBezTo>
                  <a:cubicBezTo>
                    <a:pt x="0" y="13335"/>
                    <a:pt x="13335" y="0"/>
                    <a:pt x="29527" y="0"/>
                  </a:cubicBezTo>
                  <a:cubicBezTo>
                    <a:pt x="45720" y="0"/>
                    <a:pt x="59055" y="13335"/>
                    <a:pt x="59055" y="29527"/>
                  </a:cubicBezTo>
                  <a:cubicBezTo>
                    <a:pt x="59055" y="45720"/>
                    <a:pt x="45720" y="59055"/>
                    <a:pt x="29527" y="59055"/>
                  </a:cubicBezTo>
                  <a:close/>
                  <a:moveTo>
                    <a:pt x="23813" y="12382"/>
                  </a:moveTo>
                  <a:cubicBezTo>
                    <a:pt x="16192" y="12382"/>
                    <a:pt x="9525" y="19050"/>
                    <a:pt x="9525" y="26670"/>
                  </a:cubicBezTo>
                  <a:cubicBezTo>
                    <a:pt x="9525" y="34290"/>
                    <a:pt x="16192" y="40957"/>
                    <a:pt x="23813" y="40957"/>
                  </a:cubicBezTo>
                  <a:cubicBezTo>
                    <a:pt x="31432" y="40957"/>
                    <a:pt x="38100" y="34290"/>
                    <a:pt x="38100" y="26670"/>
                  </a:cubicBezTo>
                  <a:cubicBezTo>
                    <a:pt x="38100" y="19050"/>
                    <a:pt x="31432" y="12382"/>
                    <a:pt x="23813" y="12382"/>
                  </a:cubicBezTo>
                  <a:close/>
                </a:path>
              </a:pathLst>
            </a:custGeom>
            <a:solidFill>
              <a:srgbClr val="4164A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400">
                <a:solidFill>
                  <a:srgbClr val="000000"/>
                </a:solidFill>
                <a:latin typeface="Calibri"/>
                <a:ea typeface="Calibri"/>
                <a:cs typeface="Calibri"/>
                <a:sym typeface="Calibri"/>
              </a:endParaRPr>
            </a:p>
          </p:txBody>
        </p:sp>
        <p:grpSp>
          <p:nvGrpSpPr>
            <p:cNvPr id="390" name="Google Shape;390;g26f818fa6d2_0_153"/>
            <p:cNvGrpSpPr/>
            <p:nvPr/>
          </p:nvGrpSpPr>
          <p:grpSpPr>
            <a:xfrm>
              <a:off x="16193" y="24765"/>
              <a:ext cx="499109" cy="493395"/>
              <a:chOff x="16193" y="24765"/>
              <a:chExt cx="499109" cy="493395"/>
            </a:xfrm>
          </p:grpSpPr>
          <p:sp>
            <p:nvSpPr>
              <p:cNvPr id="391" name="Google Shape;391;g26f818fa6d2_0_153"/>
              <p:cNvSpPr/>
              <p:nvPr/>
            </p:nvSpPr>
            <p:spPr>
              <a:xfrm>
                <a:off x="316230" y="25717"/>
                <a:ext cx="112394" cy="63817"/>
              </a:xfrm>
              <a:custGeom>
                <a:rect b="b" l="l" r="r" t="t"/>
                <a:pathLst>
                  <a:path extrusionOk="0" h="63817" w="112394">
                    <a:moveTo>
                      <a:pt x="103822" y="63818"/>
                    </a:moveTo>
                    <a:cubicBezTo>
                      <a:pt x="106680" y="60960"/>
                      <a:pt x="109538" y="58103"/>
                      <a:pt x="112395" y="55245"/>
                    </a:cubicBezTo>
                    <a:cubicBezTo>
                      <a:pt x="80963" y="27622"/>
                      <a:pt x="42863" y="8572"/>
                      <a:pt x="952" y="0"/>
                    </a:cubicBezTo>
                    <a:cubicBezTo>
                      <a:pt x="952" y="953"/>
                      <a:pt x="952" y="1905"/>
                      <a:pt x="952" y="2858"/>
                    </a:cubicBezTo>
                    <a:cubicBezTo>
                      <a:pt x="952" y="5715"/>
                      <a:pt x="952" y="8572"/>
                      <a:pt x="0" y="11430"/>
                    </a:cubicBezTo>
                    <a:cubicBezTo>
                      <a:pt x="39052" y="20955"/>
                      <a:pt x="74295" y="39053"/>
                      <a:pt x="103822" y="63818"/>
                    </a:cubicBezTo>
                    <a:close/>
                  </a:path>
                </a:pathLst>
              </a:custGeom>
              <a:solidFill>
                <a:srgbClr val="7E9CD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400">
                  <a:solidFill>
                    <a:srgbClr val="000000"/>
                  </a:solidFill>
                  <a:latin typeface="Calibri"/>
                  <a:ea typeface="Calibri"/>
                  <a:cs typeface="Calibri"/>
                  <a:sym typeface="Calibri"/>
                </a:endParaRPr>
              </a:p>
            </p:txBody>
          </p:sp>
          <p:sp>
            <p:nvSpPr>
              <p:cNvPr id="392" name="Google Shape;392;g26f818fa6d2_0_153"/>
              <p:cNvSpPr/>
              <p:nvPr/>
            </p:nvSpPr>
            <p:spPr>
              <a:xfrm>
                <a:off x="104775" y="24765"/>
                <a:ext cx="115252" cy="61912"/>
              </a:xfrm>
              <a:custGeom>
                <a:rect b="b" l="l" r="r" t="t"/>
                <a:pathLst>
                  <a:path extrusionOk="0" h="61912" w="115252">
                    <a:moveTo>
                      <a:pt x="114300" y="4763"/>
                    </a:moveTo>
                    <a:cubicBezTo>
                      <a:pt x="114300" y="2858"/>
                      <a:pt x="114300" y="1905"/>
                      <a:pt x="114300" y="0"/>
                    </a:cubicBezTo>
                    <a:cubicBezTo>
                      <a:pt x="71438" y="7620"/>
                      <a:pt x="31432" y="27623"/>
                      <a:pt x="0" y="54293"/>
                    </a:cubicBezTo>
                    <a:cubicBezTo>
                      <a:pt x="3810" y="56198"/>
                      <a:pt x="6668" y="59055"/>
                      <a:pt x="9525" y="61913"/>
                    </a:cubicBezTo>
                    <a:cubicBezTo>
                      <a:pt x="39052" y="37148"/>
                      <a:pt x="75247" y="20003"/>
                      <a:pt x="115252" y="11430"/>
                    </a:cubicBezTo>
                    <a:cubicBezTo>
                      <a:pt x="115252" y="9525"/>
                      <a:pt x="114300" y="7620"/>
                      <a:pt x="114300" y="4763"/>
                    </a:cubicBezTo>
                    <a:close/>
                  </a:path>
                </a:pathLst>
              </a:custGeom>
              <a:solidFill>
                <a:srgbClr val="7E9CD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400">
                  <a:solidFill>
                    <a:srgbClr val="000000"/>
                  </a:solidFill>
                  <a:latin typeface="Calibri"/>
                  <a:ea typeface="Calibri"/>
                  <a:cs typeface="Calibri"/>
                  <a:sym typeface="Calibri"/>
                </a:endParaRPr>
              </a:p>
            </p:txBody>
          </p:sp>
          <p:sp>
            <p:nvSpPr>
              <p:cNvPr id="393" name="Google Shape;393;g26f818fa6d2_0_153"/>
              <p:cNvSpPr/>
              <p:nvPr/>
            </p:nvSpPr>
            <p:spPr>
              <a:xfrm>
                <a:off x="478155" y="158115"/>
                <a:ext cx="37147" cy="119062"/>
              </a:xfrm>
              <a:custGeom>
                <a:rect b="b" l="l" r="r" t="t"/>
                <a:pathLst>
                  <a:path extrusionOk="0" h="119062" w="37147">
                    <a:moveTo>
                      <a:pt x="0" y="6668"/>
                    </a:moveTo>
                    <a:cubicBezTo>
                      <a:pt x="16192" y="38100"/>
                      <a:pt x="24765" y="74295"/>
                      <a:pt x="24765" y="111443"/>
                    </a:cubicBezTo>
                    <a:cubicBezTo>
                      <a:pt x="24765" y="113348"/>
                      <a:pt x="24765" y="116205"/>
                      <a:pt x="24765" y="118110"/>
                    </a:cubicBezTo>
                    <a:cubicBezTo>
                      <a:pt x="25717" y="118110"/>
                      <a:pt x="25717" y="118110"/>
                      <a:pt x="26670" y="118110"/>
                    </a:cubicBezTo>
                    <a:cubicBezTo>
                      <a:pt x="30480" y="118110"/>
                      <a:pt x="33338" y="118110"/>
                      <a:pt x="37147" y="119063"/>
                    </a:cubicBezTo>
                    <a:cubicBezTo>
                      <a:pt x="37147" y="116205"/>
                      <a:pt x="37147" y="114300"/>
                      <a:pt x="37147" y="111443"/>
                    </a:cubicBezTo>
                    <a:cubicBezTo>
                      <a:pt x="37147" y="71438"/>
                      <a:pt x="27622" y="33338"/>
                      <a:pt x="10477" y="0"/>
                    </a:cubicBezTo>
                    <a:cubicBezTo>
                      <a:pt x="6667" y="2858"/>
                      <a:pt x="3810" y="4763"/>
                      <a:pt x="0" y="6668"/>
                    </a:cubicBezTo>
                    <a:close/>
                  </a:path>
                </a:pathLst>
              </a:custGeom>
              <a:solidFill>
                <a:srgbClr val="7E9CD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400">
                  <a:solidFill>
                    <a:srgbClr val="000000"/>
                  </a:solidFill>
                  <a:latin typeface="Calibri"/>
                  <a:ea typeface="Calibri"/>
                  <a:cs typeface="Calibri"/>
                  <a:sym typeface="Calibri"/>
                </a:endParaRPr>
              </a:p>
            </p:txBody>
          </p:sp>
          <p:sp>
            <p:nvSpPr>
              <p:cNvPr id="394" name="Google Shape;394;g26f818fa6d2_0_153"/>
              <p:cNvSpPr/>
              <p:nvPr/>
            </p:nvSpPr>
            <p:spPr>
              <a:xfrm>
                <a:off x="16193" y="155258"/>
                <a:ext cx="38100" cy="124777"/>
              </a:xfrm>
              <a:custGeom>
                <a:rect b="b" l="l" r="r" t="t"/>
                <a:pathLst>
                  <a:path extrusionOk="0" h="124777" w="38100">
                    <a:moveTo>
                      <a:pt x="12382" y="121920"/>
                    </a:moveTo>
                    <a:cubicBezTo>
                      <a:pt x="12382" y="120015"/>
                      <a:pt x="12382" y="117157"/>
                      <a:pt x="12382" y="115253"/>
                    </a:cubicBezTo>
                    <a:cubicBezTo>
                      <a:pt x="12382" y="76200"/>
                      <a:pt x="21907" y="40005"/>
                      <a:pt x="38100" y="7620"/>
                    </a:cubicBezTo>
                    <a:cubicBezTo>
                      <a:pt x="34290" y="5715"/>
                      <a:pt x="31432" y="2857"/>
                      <a:pt x="28575" y="0"/>
                    </a:cubicBezTo>
                    <a:cubicBezTo>
                      <a:pt x="10477" y="34290"/>
                      <a:pt x="0" y="73343"/>
                      <a:pt x="0" y="115253"/>
                    </a:cubicBezTo>
                    <a:cubicBezTo>
                      <a:pt x="0" y="118110"/>
                      <a:pt x="0" y="121920"/>
                      <a:pt x="0" y="124778"/>
                    </a:cubicBezTo>
                    <a:cubicBezTo>
                      <a:pt x="3810" y="122872"/>
                      <a:pt x="7620" y="121920"/>
                      <a:pt x="12382" y="121920"/>
                    </a:cubicBezTo>
                    <a:close/>
                  </a:path>
                </a:pathLst>
              </a:custGeom>
              <a:solidFill>
                <a:srgbClr val="7E9CD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400">
                  <a:solidFill>
                    <a:srgbClr val="000000"/>
                  </a:solidFill>
                  <a:latin typeface="Calibri"/>
                  <a:ea typeface="Calibri"/>
                  <a:cs typeface="Calibri"/>
                  <a:sym typeface="Calibri"/>
                </a:endParaRPr>
              </a:p>
            </p:txBody>
          </p:sp>
          <p:sp>
            <p:nvSpPr>
              <p:cNvPr id="395" name="Google Shape;395;g26f818fa6d2_0_153"/>
              <p:cNvSpPr/>
              <p:nvPr/>
            </p:nvSpPr>
            <p:spPr>
              <a:xfrm>
                <a:off x="409575" y="368617"/>
                <a:ext cx="81914" cy="100012"/>
              </a:xfrm>
              <a:custGeom>
                <a:rect b="b" l="l" r="r" t="t"/>
                <a:pathLst>
                  <a:path extrusionOk="0" h="100012" w="81914">
                    <a:moveTo>
                      <a:pt x="71438" y="0"/>
                    </a:moveTo>
                    <a:cubicBezTo>
                      <a:pt x="55245" y="35243"/>
                      <a:pt x="30480" y="65722"/>
                      <a:pt x="0" y="89535"/>
                    </a:cubicBezTo>
                    <a:cubicBezTo>
                      <a:pt x="2857" y="92393"/>
                      <a:pt x="4763" y="96203"/>
                      <a:pt x="6668" y="100013"/>
                    </a:cubicBezTo>
                    <a:cubicBezTo>
                      <a:pt x="39052" y="75247"/>
                      <a:pt x="64770" y="42863"/>
                      <a:pt x="81915" y="4763"/>
                    </a:cubicBezTo>
                    <a:cubicBezTo>
                      <a:pt x="79057" y="2858"/>
                      <a:pt x="75247" y="1905"/>
                      <a:pt x="71438" y="0"/>
                    </a:cubicBezTo>
                    <a:close/>
                  </a:path>
                </a:pathLst>
              </a:custGeom>
              <a:solidFill>
                <a:srgbClr val="7E9CD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400">
                  <a:solidFill>
                    <a:srgbClr val="000000"/>
                  </a:solidFill>
                  <a:latin typeface="Calibri"/>
                  <a:ea typeface="Calibri"/>
                  <a:cs typeface="Calibri"/>
                  <a:sym typeface="Calibri"/>
                </a:endParaRPr>
              </a:p>
            </p:txBody>
          </p:sp>
          <p:sp>
            <p:nvSpPr>
              <p:cNvPr id="396" name="Google Shape;396;g26f818fa6d2_0_153"/>
              <p:cNvSpPr/>
              <p:nvPr/>
            </p:nvSpPr>
            <p:spPr>
              <a:xfrm>
                <a:off x="207645" y="499110"/>
                <a:ext cx="122872" cy="19050"/>
              </a:xfrm>
              <a:custGeom>
                <a:rect b="b" l="l" r="r" t="t"/>
                <a:pathLst>
                  <a:path extrusionOk="0" h="19050" w="122872">
                    <a:moveTo>
                      <a:pt x="118110" y="0"/>
                    </a:moveTo>
                    <a:cubicBezTo>
                      <a:pt x="99060" y="4763"/>
                      <a:pt x="79057" y="7620"/>
                      <a:pt x="58102" y="7620"/>
                    </a:cubicBezTo>
                    <a:cubicBezTo>
                      <a:pt x="39052" y="7620"/>
                      <a:pt x="20955" y="5715"/>
                      <a:pt x="3810" y="953"/>
                    </a:cubicBezTo>
                    <a:cubicBezTo>
                      <a:pt x="2857" y="4763"/>
                      <a:pt x="1905" y="8572"/>
                      <a:pt x="0" y="12382"/>
                    </a:cubicBezTo>
                    <a:cubicBezTo>
                      <a:pt x="19050" y="17145"/>
                      <a:pt x="39052" y="19050"/>
                      <a:pt x="59055" y="19050"/>
                    </a:cubicBezTo>
                    <a:cubicBezTo>
                      <a:pt x="80963" y="19050"/>
                      <a:pt x="102870" y="16192"/>
                      <a:pt x="122873" y="10478"/>
                    </a:cubicBezTo>
                    <a:cubicBezTo>
                      <a:pt x="120015" y="7620"/>
                      <a:pt x="119063" y="3810"/>
                      <a:pt x="118110" y="0"/>
                    </a:cubicBezTo>
                    <a:close/>
                  </a:path>
                </a:pathLst>
              </a:custGeom>
              <a:solidFill>
                <a:srgbClr val="7E9CD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400">
                  <a:solidFill>
                    <a:srgbClr val="000000"/>
                  </a:solidFill>
                  <a:latin typeface="Calibri"/>
                  <a:ea typeface="Calibri"/>
                  <a:cs typeface="Calibri"/>
                  <a:sym typeface="Calibri"/>
                </a:endParaRPr>
              </a:p>
            </p:txBody>
          </p:sp>
          <p:sp>
            <p:nvSpPr>
              <p:cNvPr id="397" name="Google Shape;397;g26f818fa6d2_0_153"/>
              <p:cNvSpPr/>
              <p:nvPr/>
            </p:nvSpPr>
            <p:spPr>
              <a:xfrm>
                <a:off x="39052" y="370523"/>
                <a:ext cx="84772" cy="100012"/>
              </a:xfrm>
              <a:custGeom>
                <a:rect b="b" l="l" r="r" t="t"/>
                <a:pathLst>
                  <a:path extrusionOk="0" h="100012" w="84772">
                    <a:moveTo>
                      <a:pt x="84773" y="89535"/>
                    </a:moveTo>
                    <a:cubicBezTo>
                      <a:pt x="53340" y="66675"/>
                      <a:pt x="27623" y="35242"/>
                      <a:pt x="11430" y="0"/>
                    </a:cubicBezTo>
                    <a:cubicBezTo>
                      <a:pt x="7620" y="1905"/>
                      <a:pt x="3810" y="2857"/>
                      <a:pt x="0" y="2857"/>
                    </a:cubicBezTo>
                    <a:cubicBezTo>
                      <a:pt x="18098" y="41910"/>
                      <a:pt x="45720" y="75247"/>
                      <a:pt x="79057" y="100013"/>
                    </a:cubicBezTo>
                    <a:cubicBezTo>
                      <a:pt x="80963" y="96203"/>
                      <a:pt x="82868" y="93345"/>
                      <a:pt x="84773" y="89535"/>
                    </a:cubicBezTo>
                    <a:close/>
                  </a:path>
                </a:pathLst>
              </a:custGeom>
              <a:solidFill>
                <a:srgbClr val="7E9CD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400">
                  <a:solidFill>
                    <a:srgbClr val="000000"/>
                  </a:solidFill>
                  <a:latin typeface="Calibri"/>
                  <a:ea typeface="Calibri"/>
                  <a:cs typeface="Calibri"/>
                  <a:sym typeface="Calibri"/>
                </a:endParaRPr>
              </a:p>
            </p:txBody>
          </p:sp>
        </p:grpSp>
      </p:grpSp>
      <p:sp>
        <p:nvSpPr>
          <p:cNvPr id="398" name="Google Shape;398;g26f818fa6d2_0_153"/>
          <p:cNvSpPr txBox="1"/>
          <p:nvPr/>
        </p:nvSpPr>
        <p:spPr>
          <a:xfrm>
            <a:off x="210850" y="3648759"/>
            <a:ext cx="6552000" cy="215400"/>
          </a:xfrm>
          <a:prstGeom prst="rect">
            <a:avLst/>
          </a:prstGeom>
          <a:noFill/>
          <a:ln>
            <a:noFill/>
          </a:ln>
        </p:spPr>
        <p:txBody>
          <a:bodyPr anchorCtr="0" anchor="t" bIns="45700" lIns="182875" spcFirstLastPara="1" rIns="91425" wrap="square" tIns="45700">
            <a:spAutoFit/>
          </a:bodyPr>
          <a:lstStyle/>
          <a:p>
            <a:pPr indent="0" lvl="0" marL="0" marR="0" rtl="0" algn="l">
              <a:spcBef>
                <a:spcPts val="0"/>
              </a:spcBef>
              <a:spcAft>
                <a:spcPts val="0"/>
              </a:spcAft>
              <a:buNone/>
            </a:pPr>
            <a:r>
              <a:rPr lang="en" sz="800">
                <a:solidFill>
                  <a:srgbClr val="000000"/>
                </a:solidFill>
                <a:latin typeface="Century Gothic"/>
                <a:ea typeface="Century Gothic"/>
                <a:cs typeface="Century Gothic"/>
                <a:sym typeface="Century Gothic"/>
              </a:rPr>
              <a:t>…</a:t>
            </a:r>
            <a:endParaRPr sz="700"/>
          </a:p>
        </p:txBody>
      </p:sp>
      <p:sp>
        <p:nvSpPr>
          <p:cNvPr id="399" name="Google Shape;399;g26f818fa6d2_0_153"/>
          <p:cNvSpPr txBox="1"/>
          <p:nvPr/>
        </p:nvSpPr>
        <p:spPr>
          <a:xfrm>
            <a:off x="165400" y="3479050"/>
            <a:ext cx="8421000" cy="246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 sz="1000">
                <a:solidFill>
                  <a:srgbClr val="595959"/>
                </a:solidFill>
                <a:latin typeface="Century Gothic"/>
                <a:ea typeface="Century Gothic"/>
                <a:cs typeface="Century Gothic"/>
                <a:sym typeface="Century Gothic"/>
              </a:rPr>
              <a:t>COMPETITIVE RIVALRY</a:t>
            </a:r>
            <a:endParaRPr b="1" sz="800"/>
          </a:p>
        </p:txBody>
      </p:sp>
      <p:sp>
        <p:nvSpPr>
          <p:cNvPr id="400" name="Google Shape;400;g26f818fa6d2_0_153"/>
          <p:cNvSpPr/>
          <p:nvPr/>
        </p:nvSpPr>
        <p:spPr>
          <a:xfrm>
            <a:off x="210850" y="3725352"/>
            <a:ext cx="8421000" cy="1039500"/>
          </a:xfrm>
          <a:prstGeom prst="rect">
            <a:avLst/>
          </a:prstGeom>
          <a:noFill/>
          <a:ln cap="flat" cmpd="sng" w="12700">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457200" marR="0" rtl="0" algn="l">
              <a:lnSpc>
                <a:spcPct val="115000"/>
              </a:lnSpc>
              <a:spcBef>
                <a:spcPts val="0"/>
              </a:spcBef>
              <a:spcAft>
                <a:spcPts val="0"/>
              </a:spcAft>
              <a:buNone/>
            </a:pPr>
            <a:r>
              <a:rPr b="1" lang="en" sz="1300">
                <a:solidFill>
                  <a:srgbClr val="CC0000"/>
                </a:solidFill>
                <a:latin typeface="Calibri"/>
                <a:ea typeface="Calibri"/>
                <a:cs typeface="Calibri"/>
                <a:sym typeface="Calibri"/>
              </a:rPr>
              <a:t>High: </a:t>
            </a:r>
            <a:endParaRPr b="1" sz="1300">
              <a:solidFill>
                <a:srgbClr val="CC0000"/>
              </a:solidFill>
              <a:latin typeface="Calibri"/>
              <a:ea typeface="Calibri"/>
              <a:cs typeface="Calibri"/>
              <a:sym typeface="Calibri"/>
            </a:endParaRPr>
          </a:p>
          <a:p>
            <a:pPr indent="0" lvl="0" marL="457200" marR="0" rtl="0" algn="l">
              <a:lnSpc>
                <a:spcPct val="115000"/>
              </a:lnSpc>
              <a:spcBef>
                <a:spcPts val="0"/>
              </a:spcBef>
              <a:spcAft>
                <a:spcPts val="0"/>
              </a:spcAft>
              <a:buNone/>
            </a:pPr>
            <a:r>
              <a:rPr lang="en" sz="1300">
                <a:solidFill>
                  <a:srgbClr val="000000"/>
                </a:solidFill>
                <a:latin typeface="Calibri"/>
                <a:ea typeface="Calibri"/>
                <a:cs typeface="Calibri"/>
                <a:sym typeface="Calibri"/>
              </a:rPr>
              <a:t>E4USA operates in a crowded market, requiring differentiation and continuous innovation </a:t>
            </a:r>
            <a:endParaRPr sz="1300">
              <a:solidFill>
                <a:srgbClr val="000000"/>
              </a:solidFill>
              <a:latin typeface="Calibri"/>
              <a:ea typeface="Calibri"/>
              <a:cs typeface="Calibri"/>
              <a:sym typeface="Calibri"/>
            </a:endParaRPr>
          </a:p>
          <a:p>
            <a:pPr indent="0" lvl="0" marL="457200" marR="0" rtl="0" algn="l">
              <a:lnSpc>
                <a:spcPct val="115000"/>
              </a:lnSpc>
              <a:spcBef>
                <a:spcPts val="0"/>
              </a:spcBef>
              <a:spcAft>
                <a:spcPts val="0"/>
              </a:spcAft>
              <a:buNone/>
            </a:pPr>
            <a:r>
              <a:rPr lang="en" sz="1300">
                <a:solidFill>
                  <a:srgbClr val="000000"/>
                </a:solidFill>
                <a:latin typeface="Calibri"/>
                <a:ea typeface="Calibri"/>
                <a:cs typeface="Calibri"/>
                <a:sym typeface="Calibri"/>
              </a:rPr>
              <a:t>to maintain market share.</a:t>
            </a:r>
            <a:endParaRPr sz="1300">
              <a:solidFill>
                <a:srgbClr val="000000"/>
              </a:solidFill>
              <a:latin typeface="Calibri"/>
              <a:ea typeface="Calibri"/>
              <a:cs typeface="Calibri"/>
              <a:sym typeface="Calibri"/>
            </a:endParaRPr>
          </a:p>
        </p:txBody>
      </p:sp>
      <p:sp>
        <p:nvSpPr>
          <p:cNvPr id="401" name="Google Shape;401;g26f818fa6d2_0_153"/>
          <p:cNvSpPr/>
          <p:nvPr/>
        </p:nvSpPr>
        <p:spPr>
          <a:xfrm>
            <a:off x="210850" y="4913075"/>
            <a:ext cx="8421000" cy="80700"/>
          </a:xfrm>
          <a:prstGeom prst="rect">
            <a:avLst/>
          </a:prstGeom>
          <a:solidFill>
            <a:srgbClr val="FF6833"/>
          </a:solidFill>
          <a:ln cap="flat" cmpd="sng" w="12700">
            <a:solidFill>
              <a:srgbClr val="FF683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100">
              <a:solidFill>
                <a:srgbClr val="FFFFFF"/>
              </a:solidFill>
              <a:latin typeface="Calibri"/>
              <a:ea typeface="Calibri"/>
              <a:cs typeface="Calibri"/>
              <a:sym typeface="Calibri"/>
            </a:endParaRPr>
          </a:p>
        </p:txBody>
      </p:sp>
      <p:grpSp>
        <p:nvGrpSpPr>
          <p:cNvPr id="402" name="Google Shape;402;g26f818fa6d2_0_153"/>
          <p:cNvGrpSpPr/>
          <p:nvPr/>
        </p:nvGrpSpPr>
        <p:grpSpPr>
          <a:xfrm>
            <a:off x="7944288" y="4192740"/>
            <a:ext cx="642120" cy="504680"/>
            <a:chOff x="0" y="0"/>
            <a:chExt cx="701080" cy="488321"/>
          </a:xfrm>
        </p:grpSpPr>
        <p:grpSp>
          <p:nvGrpSpPr>
            <p:cNvPr id="403" name="Google Shape;403;g26f818fa6d2_0_153"/>
            <p:cNvGrpSpPr/>
            <p:nvPr/>
          </p:nvGrpSpPr>
          <p:grpSpPr>
            <a:xfrm>
              <a:off x="0" y="0"/>
              <a:ext cx="701080" cy="488321"/>
              <a:chOff x="0" y="0"/>
              <a:chExt cx="521017" cy="362902"/>
            </a:xfrm>
          </p:grpSpPr>
          <p:sp>
            <p:nvSpPr>
              <p:cNvPr id="404" name="Google Shape;404;g26f818fa6d2_0_153"/>
              <p:cNvSpPr/>
              <p:nvPr/>
            </p:nvSpPr>
            <p:spPr>
              <a:xfrm>
                <a:off x="0" y="190500"/>
                <a:ext cx="112395" cy="172402"/>
              </a:xfrm>
              <a:custGeom>
                <a:rect b="b" l="l" r="r" t="t"/>
                <a:pathLst>
                  <a:path extrusionOk="0" h="172402" w="112395">
                    <a:moveTo>
                      <a:pt x="0" y="172403"/>
                    </a:moveTo>
                    <a:lnTo>
                      <a:pt x="0" y="9525"/>
                    </a:lnTo>
                    <a:cubicBezTo>
                      <a:pt x="0" y="3810"/>
                      <a:pt x="4763" y="0"/>
                      <a:pt x="9525" y="0"/>
                    </a:cubicBezTo>
                    <a:lnTo>
                      <a:pt x="102870" y="0"/>
                    </a:lnTo>
                    <a:cubicBezTo>
                      <a:pt x="107633" y="0"/>
                      <a:pt x="112395" y="3810"/>
                      <a:pt x="112395" y="9525"/>
                    </a:cubicBezTo>
                    <a:lnTo>
                      <a:pt x="112395" y="172403"/>
                    </a:lnTo>
                    <a:lnTo>
                      <a:pt x="0" y="172403"/>
                    </a:lnTo>
                    <a:close/>
                  </a:path>
                </a:pathLst>
              </a:custGeom>
              <a:solidFill>
                <a:srgbClr val="E63B2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00">
                  <a:solidFill>
                    <a:srgbClr val="000000"/>
                  </a:solidFill>
                  <a:latin typeface="Calibri"/>
                  <a:ea typeface="Calibri"/>
                  <a:cs typeface="Calibri"/>
                  <a:sym typeface="Calibri"/>
                </a:endParaRPr>
              </a:p>
            </p:txBody>
          </p:sp>
          <p:sp>
            <p:nvSpPr>
              <p:cNvPr id="405" name="Google Shape;405;g26f818fa6d2_0_153"/>
              <p:cNvSpPr/>
              <p:nvPr/>
            </p:nvSpPr>
            <p:spPr>
              <a:xfrm>
                <a:off x="272415" y="0"/>
                <a:ext cx="112395" cy="362902"/>
              </a:xfrm>
              <a:custGeom>
                <a:rect b="b" l="l" r="r" t="t"/>
                <a:pathLst>
                  <a:path extrusionOk="0" h="362902" w="112395">
                    <a:moveTo>
                      <a:pt x="0" y="362903"/>
                    </a:moveTo>
                    <a:lnTo>
                      <a:pt x="0" y="9525"/>
                    </a:lnTo>
                    <a:cubicBezTo>
                      <a:pt x="0" y="3810"/>
                      <a:pt x="3810" y="0"/>
                      <a:pt x="9525" y="0"/>
                    </a:cubicBezTo>
                    <a:lnTo>
                      <a:pt x="102870" y="0"/>
                    </a:lnTo>
                    <a:cubicBezTo>
                      <a:pt x="107633" y="0"/>
                      <a:pt x="112395" y="3810"/>
                      <a:pt x="112395" y="9525"/>
                    </a:cubicBezTo>
                    <a:lnTo>
                      <a:pt x="112395" y="362903"/>
                    </a:lnTo>
                    <a:lnTo>
                      <a:pt x="0" y="362903"/>
                    </a:lnTo>
                    <a:close/>
                  </a:path>
                </a:pathLst>
              </a:custGeom>
              <a:solidFill>
                <a:srgbClr val="E63B2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00">
                  <a:solidFill>
                    <a:srgbClr val="000000"/>
                  </a:solidFill>
                  <a:latin typeface="Calibri"/>
                  <a:ea typeface="Calibri"/>
                  <a:cs typeface="Calibri"/>
                  <a:sym typeface="Calibri"/>
                </a:endParaRPr>
              </a:p>
            </p:txBody>
          </p:sp>
          <p:sp>
            <p:nvSpPr>
              <p:cNvPr id="406" name="Google Shape;406;g26f818fa6d2_0_153"/>
              <p:cNvSpPr/>
              <p:nvPr/>
            </p:nvSpPr>
            <p:spPr>
              <a:xfrm>
                <a:off x="136208" y="95250"/>
                <a:ext cx="112394" cy="267652"/>
              </a:xfrm>
              <a:custGeom>
                <a:rect b="b" l="l" r="r" t="t"/>
                <a:pathLst>
                  <a:path extrusionOk="0" h="267652" w="112394">
                    <a:moveTo>
                      <a:pt x="0" y="267653"/>
                    </a:moveTo>
                    <a:lnTo>
                      <a:pt x="0" y="9525"/>
                    </a:lnTo>
                    <a:cubicBezTo>
                      <a:pt x="0" y="3810"/>
                      <a:pt x="4763" y="0"/>
                      <a:pt x="9525" y="0"/>
                    </a:cubicBezTo>
                    <a:lnTo>
                      <a:pt x="102870" y="0"/>
                    </a:lnTo>
                    <a:cubicBezTo>
                      <a:pt x="107632" y="0"/>
                      <a:pt x="112395" y="3810"/>
                      <a:pt x="112395" y="9525"/>
                    </a:cubicBezTo>
                    <a:lnTo>
                      <a:pt x="112395" y="267653"/>
                    </a:lnTo>
                    <a:lnTo>
                      <a:pt x="0" y="267653"/>
                    </a:lnTo>
                    <a:close/>
                  </a:path>
                </a:pathLst>
              </a:custGeom>
              <a:solidFill>
                <a:srgbClr val="E63B2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00">
                  <a:solidFill>
                    <a:srgbClr val="000000"/>
                  </a:solidFill>
                  <a:latin typeface="Calibri"/>
                  <a:ea typeface="Calibri"/>
                  <a:cs typeface="Calibri"/>
                  <a:sym typeface="Calibri"/>
                </a:endParaRPr>
              </a:p>
            </p:txBody>
          </p:sp>
          <p:sp>
            <p:nvSpPr>
              <p:cNvPr id="407" name="Google Shape;407;g26f818fa6d2_0_153"/>
              <p:cNvSpPr/>
              <p:nvPr/>
            </p:nvSpPr>
            <p:spPr>
              <a:xfrm>
                <a:off x="408623" y="133350"/>
                <a:ext cx="112394" cy="229552"/>
              </a:xfrm>
              <a:custGeom>
                <a:rect b="b" l="l" r="r" t="t"/>
                <a:pathLst>
                  <a:path extrusionOk="0" h="229552" w="112394">
                    <a:moveTo>
                      <a:pt x="0" y="229553"/>
                    </a:moveTo>
                    <a:lnTo>
                      <a:pt x="0" y="9525"/>
                    </a:lnTo>
                    <a:cubicBezTo>
                      <a:pt x="0" y="3810"/>
                      <a:pt x="3810" y="0"/>
                      <a:pt x="9525" y="0"/>
                    </a:cubicBezTo>
                    <a:lnTo>
                      <a:pt x="102870" y="0"/>
                    </a:lnTo>
                    <a:cubicBezTo>
                      <a:pt x="108585" y="0"/>
                      <a:pt x="112395" y="3810"/>
                      <a:pt x="112395" y="9525"/>
                    </a:cubicBezTo>
                    <a:lnTo>
                      <a:pt x="112395" y="229553"/>
                    </a:lnTo>
                    <a:lnTo>
                      <a:pt x="0" y="229553"/>
                    </a:lnTo>
                    <a:close/>
                  </a:path>
                </a:pathLst>
              </a:custGeom>
              <a:solidFill>
                <a:srgbClr val="E63B2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00">
                  <a:solidFill>
                    <a:srgbClr val="000000"/>
                  </a:solidFill>
                  <a:latin typeface="Calibri"/>
                  <a:ea typeface="Calibri"/>
                  <a:cs typeface="Calibri"/>
                  <a:sym typeface="Calibri"/>
                </a:endParaRPr>
              </a:p>
            </p:txBody>
          </p:sp>
        </p:grpSp>
        <p:sp>
          <p:nvSpPr>
            <p:cNvPr id="408" name="Google Shape;408;g26f818fa6d2_0_153"/>
            <p:cNvSpPr/>
            <p:nvPr/>
          </p:nvSpPr>
          <p:spPr>
            <a:xfrm>
              <a:off x="374250" y="20506"/>
              <a:ext cx="135798" cy="128111"/>
            </a:xfrm>
            <a:custGeom>
              <a:rect b="b" l="l" r="r" t="t"/>
              <a:pathLst>
                <a:path extrusionOk="0" h="95250" w="100965">
                  <a:moveTo>
                    <a:pt x="50482" y="74295"/>
                  </a:moveTo>
                  <a:lnTo>
                    <a:pt x="80963" y="95250"/>
                  </a:lnTo>
                  <a:lnTo>
                    <a:pt x="71438" y="59055"/>
                  </a:lnTo>
                  <a:lnTo>
                    <a:pt x="100965" y="36195"/>
                  </a:lnTo>
                  <a:lnTo>
                    <a:pt x="63818" y="34290"/>
                  </a:lnTo>
                  <a:lnTo>
                    <a:pt x="50482" y="0"/>
                  </a:lnTo>
                  <a:lnTo>
                    <a:pt x="37147" y="34290"/>
                  </a:lnTo>
                  <a:lnTo>
                    <a:pt x="0" y="36195"/>
                  </a:lnTo>
                  <a:lnTo>
                    <a:pt x="29528" y="59055"/>
                  </a:lnTo>
                  <a:lnTo>
                    <a:pt x="20003" y="9525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00">
                <a:solidFill>
                  <a:srgbClr val="000000"/>
                </a:solidFill>
                <a:latin typeface="Calibri"/>
                <a:ea typeface="Calibri"/>
                <a:cs typeface="Calibri"/>
                <a:sym typeface="Calibri"/>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g2cf22d97c15_1_468"/>
          <p:cNvSpPr txBox="1"/>
          <p:nvPr/>
        </p:nvSpPr>
        <p:spPr>
          <a:xfrm>
            <a:off x="1992700" y="214825"/>
            <a:ext cx="35406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rgbClr val="000000"/>
              </a:buClr>
              <a:buSzPts val="2400"/>
              <a:buFont typeface="Arial"/>
              <a:buNone/>
            </a:pPr>
            <a:r>
              <a:rPr b="1" lang="en" sz="2400"/>
              <a:t>Opportunity Statement</a:t>
            </a:r>
            <a:endParaRPr i="0" sz="2000" u="none" cap="none" strike="noStrike">
              <a:solidFill>
                <a:srgbClr val="000000"/>
              </a:solidFill>
            </a:endParaRPr>
          </a:p>
        </p:txBody>
      </p:sp>
      <p:pic>
        <p:nvPicPr>
          <p:cNvPr id="414" name="Google Shape;414;g2cf22d97c15_1_468"/>
          <p:cNvPicPr preferRelativeResize="0"/>
          <p:nvPr/>
        </p:nvPicPr>
        <p:blipFill rotWithShape="1">
          <a:blip r:embed="rId3">
            <a:alphaModFix/>
          </a:blip>
          <a:srcRect b="0" l="0" r="0" t="0"/>
          <a:stretch/>
        </p:blipFill>
        <p:spPr>
          <a:xfrm>
            <a:off x="6749925" y="4454550"/>
            <a:ext cx="2160850" cy="480075"/>
          </a:xfrm>
          <a:prstGeom prst="rect">
            <a:avLst/>
          </a:prstGeom>
          <a:noFill/>
          <a:ln>
            <a:noFill/>
          </a:ln>
        </p:spPr>
      </p:pic>
      <p:sp>
        <p:nvSpPr>
          <p:cNvPr id="415" name="Google Shape;415;g2cf22d97c15_1_468"/>
          <p:cNvSpPr txBox="1"/>
          <p:nvPr>
            <p:ph idx="4294967295" type="body"/>
          </p:nvPr>
        </p:nvSpPr>
        <p:spPr>
          <a:xfrm>
            <a:off x="311700" y="885150"/>
            <a:ext cx="8520600" cy="35694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normAutofit fontScale="25000" lnSpcReduction="20000"/>
          </a:bodyPr>
          <a:lstStyle/>
          <a:p>
            <a:pPr indent="0" lvl="0" marL="137868" rtl="0" algn="l">
              <a:lnSpc>
                <a:spcPct val="170000"/>
              </a:lnSpc>
              <a:spcBef>
                <a:spcPts val="0"/>
              </a:spcBef>
              <a:spcAft>
                <a:spcPts val="0"/>
              </a:spcAft>
              <a:buClr>
                <a:schemeClr val="dk1"/>
              </a:buClr>
              <a:buSzPct val="70454"/>
              <a:buNone/>
            </a:pPr>
            <a:r>
              <a:rPr lang="en" sz="4400">
                <a:solidFill>
                  <a:schemeClr val="dk1"/>
                </a:solidFill>
                <a:latin typeface="Arial"/>
                <a:ea typeface="Arial"/>
                <a:cs typeface="Arial"/>
                <a:sym typeface="Arial"/>
              </a:rPr>
              <a:t>E4USA is poised to revolutionize engineering education through strategic financial and marketing initiatives. We see key opportunities in optimizing our financial and marketing strategies:</a:t>
            </a:r>
            <a:endParaRPr sz="4400">
              <a:solidFill>
                <a:schemeClr val="dk1"/>
              </a:solidFill>
              <a:latin typeface="Arial"/>
              <a:ea typeface="Arial"/>
              <a:cs typeface="Arial"/>
              <a:sym typeface="Arial"/>
            </a:endParaRPr>
          </a:p>
          <a:p>
            <a:pPr indent="0" lvl="0" marL="137868" rtl="0" algn="l">
              <a:lnSpc>
                <a:spcPct val="170000"/>
              </a:lnSpc>
              <a:spcBef>
                <a:spcPts val="0"/>
              </a:spcBef>
              <a:spcAft>
                <a:spcPts val="0"/>
              </a:spcAft>
              <a:buClr>
                <a:schemeClr val="dk1"/>
              </a:buClr>
              <a:buSzPct val="70454"/>
              <a:buNone/>
            </a:pPr>
            <a:r>
              <a:t/>
            </a:r>
            <a:endParaRPr sz="4400">
              <a:solidFill>
                <a:schemeClr val="dk1"/>
              </a:solidFill>
              <a:latin typeface="Arial"/>
              <a:ea typeface="Arial"/>
              <a:cs typeface="Arial"/>
              <a:sym typeface="Arial"/>
            </a:endParaRPr>
          </a:p>
          <a:p>
            <a:pPr indent="0" lvl="0" marL="137868" rtl="0" algn="l">
              <a:lnSpc>
                <a:spcPct val="170000"/>
              </a:lnSpc>
              <a:spcBef>
                <a:spcPts val="0"/>
              </a:spcBef>
              <a:spcAft>
                <a:spcPts val="0"/>
              </a:spcAft>
              <a:buClr>
                <a:schemeClr val="dk1"/>
              </a:buClr>
              <a:buSzPct val="70454"/>
              <a:buNone/>
            </a:pPr>
            <a:r>
              <a:rPr b="1" lang="en" sz="4400">
                <a:solidFill>
                  <a:schemeClr val="dk1"/>
                </a:solidFill>
                <a:latin typeface="Arial"/>
                <a:ea typeface="Arial"/>
                <a:cs typeface="Arial"/>
                <a:sym typeface="Arial"/>
              </a:rPr>
              <a:t>Financial Strategy Optimization:</a:t>
            </a:r>
            <a:endParaRPr b="1" sz="4400">
              <a:latin typeface="Arial"/>
              <a:ea typeface="Arial"/>
              <a:cs typeface="Arial"/>
              <a:sym typeface="Arial"/>
            </a:endParaRPr>
          </a:p>
          <a:p>
            <a:pPr indent="-325236" lvl="0" marL="457200" rtl="0" algn="l">
              <a:lnSpc>
                <a:spcPct val="170000"/>
              </a:lnSpc>
              <a:spcBef>
                <a:spcPts val="0"/>
              </a:spcBef>
              <a:spcAft>
                <a:spcPts val="0"/>
              </a:spcAft>
              <a:buClr>
                <a:schemeClr val="dk1"/>
              </a:buClr>
              <a:buSzPct val="100000"/>
              <a:buFont typeface="Arial"/>
              <a:buChar char="●"/>
            </a:pPr>
            <a:r>
              <a:rPr lang="en" sz="4400">
                <a:solidFill>
                  <a:schemeClr val="dk1"/>
                </a:solidFill>
                <a:latin typeface="Arial"/>
                <a:ea typeface="Arial"/>
                <a:cs typeface="Arial"/>
                <a:sym typeface="Arial"/>
              </a:rPr>
              <a:t>Evaluate current funding sources and explore new revenue streams to ensure stability and foster growth.</a:t>
            </a:r>
            <a:endParaRPr sz="4400">
              <a:latin typeface="Arial"/>
              <a:ea typeface="Arial"/>
              <a:cs typeface="Arial"/>
              <a:sym typeface="Arial"/>
            </a:endParaRPr>
          </a:p>
          <a:p>
            <a:pPr indent="-325236" lvl="0" marL="457200" rtl="0" algn="l">
              <a:lnSpc>
                <a:spcPct val="170000"/>
              </a:lnSpc>
              <a:spcBef>
                <a:spcPts val="0"/>
              </a:spcBef>
              <a:spcAft>
                <a:spcPts val="0"/>
              </a:spcAft>
              <a:buClr>
                <a:schemeClr val="dk1"/>
              </a:buClr>
              <a:buSzPct val="100000"/>
              <a:buFont typeface="Arial"/>
              <a:buChar char="●"/>
            </a:pPr>
            <a:r>
              <a:rPr lang="en" sz="4400">
                <a:solidFill>
                  <a:schemeClr val="dk1"/>
                </a:solidFill>
                <a:latin typeface="Arial"/>
                <a:ea typeface="Arial"/>
                <a:cs typeface="Arial"/>
                <a:sym typeface="Arial"/>
              </a:rPr>
              <a:t>Diversify funding sources for resilience against market fluctuations and to support our expansion plans.</a:t>
            </a:r>
            <a:endParaRPr sz="4400">
              <a:latin typeface="Arial"/>
              <a:ea typeface="Arial"/>
              <a:cs typeface="Arial"/>
              <a:sym typeface="Arial"/>
            </a:endParaRPr>
          </a:p>
          <a:p>
            <a:pPr indent="0" lvl="0" marL="137868" rtl="0" algn="l">
              <a:lnSpc>
                <a:spcPct val="170000"/>
              </a:lnSpc>
              <a:spcBef>
                <a:spcPts val="0"/>
              </a:spcBef>
              <a:spcAft>
                <a:spcPts val="0"/>
              </a:spcAft>
              <a:buClr>
                <a:schemeClr val="dk1"/>
              </a:buClr>
              <a:buSzPct val="70454"/>
              <a:buNone/>
            </a:pPr>
            <a:r>
              <a:rPr b="1" lang="en" sz="4400">
                <a:solidFill>
                  <a:schemeClr val="dk1"/>
                </a:solidFill>
                <a:latin typeface="Arial"/>
                <a:ea typeface="Arial"/>
                <a:cs typeface="Arial"/>
                <a:sym typeface="Arial"/>
              </a:rPr>
              <a:t>Marketing Strategy Optimization:</a:t>
            </a:r>
            <a:endParaRPr b="1" sz="4400">
              <a:latin typeface="Arial"/>
              <a:ea typeface="Arial"/>
              <a:cs typeface="Arial"/>
              <a:sym typeface="Arial"/>
            </a:endParaRPr>
          </a:p>
          <a:p>
            <a:pPr indent="-325236" lvl="0" marL="457200" rtl="0" algn="l">
              <a:lnSpc>
                <a:spcPct val="170000"/>
              </a:lnSpc>
              <a:spcBef>
                <a:spcPts val="0"/>
              </a:spcBef>
              <a:spcAft>
                <a:spcPts val="0"/>
              </a:spcAft>
              <a:buClr>
                <a:schemeClr val="dk1"/>
              </a:buClr>
              <a:buSzPct val="100000"/>
              <a:buFont typeface="Arial"/>
              <a:buChar char="●"/>
            </a:pPr>
            <a:r>
              <a:rPr lang="en" sz="4400">
                <a:solidFill>
                  <a:schemeClr val="dk1"/>
                </a:solidFill>
                <a:latin typeface="Arial"/>
                <a:ea typeface="Arial"/>
                <a:cs typeface="Arial"/>
                <a:sym typeface="Arial"/>
              </a:rPr>
              <a:t>Identify target audiences and tailor our marketing efforts to reach diverse populations effectively.</a:t>
            </a:r>
            <a:endParaRPr sz="4400">
              <a:latin typeface="Arial"/>
              <a:ea typeface="Arial"/>
              <a:cs typeface="Arial"/>
              <a:sym typeface="Arial"/>
            </a:endParaRPr>
          </a:p>
          <a:p>
            <a:pPr indent="-325236" lvl="0" marL="457200" rtl="0" algn="l">
              <a:lnSpc>
                <a:spcPct val="170000"/>
              </a:lnSpc>
              <a:spcBef>
                <a:spcPts val="0"/>
              </a:spcBef>
              <a:spcAft>
                <a:spcPts val="0"/>
              </a:spcAft>
              <a:buClr>
                <a:schemeClr val="dk1"/>
              </a:buClr>
              <a:buSzPct val="100000"/>
              <a:buFont typeface="Arial"/>
              <a:buChar char="●"/>
            </a:pPr>
            <a:r>
              <a:rPr lang="en" sz="4400">
                <a:solidFill>
                  <a:schemeClr val="dk1"/>
                </a:solidFill>
                <a:latin typeface="Arial"/>
                <a:ea typeface="Arial"/>
                <a:cs typeface="Arial"/>
                <a:sym typeface="Arial"/>
              </a:rPr>
              <a:t>Develop a comprehensive marketing plan that includes targeted campaigns and engaging content to enhance visibility and impact.</a:t>
            </a:r>
            <a:endParaRPr sz="4400">
              <a:latin typeface="Arial"/>
              <a:ea typeface="Arial"/>
              <a:cs typeface="Arial"/>
              <a:sym typeface="Arial"/>
            </a:endParaRPr>
          </a:p>
          <a:p>
            <a:pPr indent="-325236" lvl="0" marL="457200" rtl="0" algn="l">
              <a:lnSpc>
                <a:spcPct val="170000"/>
              </a:lnSpc>
              <a:spcBef>
                <a:spcPts val="0"/>
              </a:spcBef>
              <a:spcAft>
                <a:spcPts val="0"/>
              </a:spcAft>
              <a:buClr>
                <a:schemeClr val="dk1"/>
              </a:buClr>
              <a:buSzPct val="100000"/>
              <a:buFont typeface="Arial"/>
              <a:buChar char="●"/>
            </a:pPr>
            <a:r>
              <a:rPr lang="en" sz="4400">
                <a:solidFill>
                  <a:schemeClr val="dk1"/>
                </a:solidFill>
                <a:latin typeface="Arial"/>
                <a:ea typeface="Arial"/>
                <a:cs typeface="Arial"/>
                <a:sym typeface="Arial"/>
              </a:rPr>
              <a:t>Collaborate with strategic partners to amplify our reach and ensure the sustainability of our initiatives.</a:t>
            </a:r>
            <a:endParaRPr sz="4400">
              <a:latin typeface="Arial"/>
              <a:ea typeface="Arial"/>
              <a:cs typeface="Arial"/>
              <a:sym typeface="Arial"/>
            </a:endParaRPr>
          </a:p>
          <a:p>
            <a:pPr indent="0" lvl="0" marL="137868" rtl="0" algn="l">
              <a:lnSpc>
                <a:spcPct val="170000"/>
              </a:lnSpc>
              <a:spcBef>
                <a:spcPts val="0"/>
              </a:spcBef>
              <a:spcAft>
                <a:spcPts val="0"/>
              </a:spcAft>
              <a:buClr>
                <a:schemeClr val="dk1"/>
              </a:buClr>
              <a:buSzPct val="70454"/>
              <a:buNone/>
            </a:pPr>
            <a:r>
              <a:t/>
            </a:r>
            <a:endParaRPr sz="4400">
              <a:solidFill>
                <a:schemeClr val="dk1"/>
              </a:solidFill>
              <a:latin typeface="Arial"/>
              <a:ea typeface="Arial"/>
              <a:cs typeface="Arial"/>
              <a:sym typeface="Arial"/>
            </a:endParaRPr>
          </a:p>
          <a:p>
            <a:pPr indent="0" lvl="0" marL="137868" rtl="0" algn="l">
              <a:lnSpc>
                <a:spcPct val="170000"/>
              </a:lnSpc>
              <a:spcBef>
                <a:spcPts val="0"/>
              </a:spcBef>
              <a:spcAft>
                <a:spcPts val="0"/>
              </a:spcAft>
              <a:buClr>
                <a:schemeClr val="dk1"/>
              </a:buClr>
              <a:buSzPct val="70454"/>
              <a:buNone/>
            </a:pPr>
            <a:r>
              <a:rPr lang="en" sz="4400">
                <a:solidFill>
                  <a:schemeClr val="dk1"/>
                </a:solidFill>
                <a:latin typeface="Arial"/>
                <a:ea typeface="Arial"/>
                <a:cs typeface="Arial"/>
                <a:sym typeface="Arial"/>
              </a:rPr>
              <a:t>By addressing sector-specific challenges and leveraging targeted campaigns, strategic partnerships, and engaging content, E4USA can effectively communicate its mission, secure funding, and drive the evolution of engineering education nationwide."</a:t>
            </a:r>
            <a:endParaRPr sz="4400">
              <a:latin typeface="Arial"/>
              <a:ea typeface="Arial"/>
              <a:cs typeface="Arial"/>
              <a:sym typeface="Arial"/>
            </a:endParaRPr>
          </a:p>
          <a:p>
            <a:pPr indent="0" lvl="0" marL="0" rtl="0" algn="l">
              <a:lnSpc>
                <a:spcPct val="115000"/>
              </a:lnSpc>
              <a:spcBef>
                <a:spcPts val="0"/>
              </a:spcBef>
              <a:spcAft>
                <a:spcPts val="0"/>
              </a:spcAft>
              <a:buSzPct val="333333"/>
              <a:buNone/>
            </a:pPr>
            <a:r>
              <a:t/>
            </a:r>
            <a:endParaRPr sz="1200">
              <a:solidFill>
                <a:schemeClr val="dk1"/>
              </a:solidFill>
              <a:latin typeface="Georgia"/>
              <a:ea typeface="Georgia"/>
              <a:cs typeface="Georgia"/>
              <a:sym typeface="Georgia"/>
            </a:endParaRPr>
          </a:p>
        </p:txBody>
      </p:sp>
    </p:spTree>
  </p:cSld>
  <p:clrMapOvr>
    <a:masterClrMapping/>
  </p:clrMapOvr>
</p:sld>
</file>

<file path=ppt/theme/theme1.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Glo Mimiko</dc:creator>
</cp:coreProperties>
</file>